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9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68431F-428C-46FB-BE22-2F042CE7A1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0B92D5A1-6670-4B0D-A1A5-CB6F4A4E224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Слова, засоряющие</a:t>
          </a:r>
          <a:b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нашу речь</a:t>
          </a:r>
          <a:b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E09F29B5-D348-4379-8F08-07B2AA839B71}" type="parTrans" cxnId="{0B68BAE6-3E8E-4BE2-A2FC-745A3844FF4C}">
      <dgm:prSet/>
      <dgm:spPr/>
    </dgm:pt>
    <dgm:pt modelId="{B7C950A6-2343-472F-8940-9D7B7CCFD05C}" type="sibTrans" cxnId="{0B68BAE6-3E8E-4BE2-A2FC-745A3844FF4C}">
      <dgm:prSet/>
      <dgm:spPr/>
    </dgm:pt>
    <dgm:pt modelId="{1BA0723F-3E0C-4200-950F-7DA1423115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канцеляризмы</a:t>
          </a:r>
        </a:p>
      </dgm:t>
    </dgm:pt>
    <dgm:pt modelId="{610E3C47-64EE-4880-BDE2-7CE8553BF3DF}" type="parTrans" cxnId="{8FABC8CC-CE8F-409B-B930-AD3794C18A7D}">
      <dgm:prSet/>
      <dgm:spPr/>
    </dgm:pt>
    <dgm:pt modelId="{8DA138CA-B0B8-4C3C-A63F-C34AF15BAB52}" type="sibTrans" cxnId="{8FABC8CC-CE8F-409B-B930-AD3794C18A7D}">
      <dgm:prSet/>
      <dgm:spPr/>
    </dgm:pt>
    <dgm:pt modelId="{25276DFB-F22A-4FDC-8A35-654277FB38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Ненормативная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лексика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C2B7A049-3382-49BB-8C66-22D656A12DAF}" type="parTrans" cxnId="{D64975D6-6F8B-418E-A9EE-A4C5E5E0BAFA}">
      <dgm:prSet/>
      <dgm:spPr/>
    </dgm:pt>
    <dgm:pt modelId="{FA191843-FF37-481F-AAF5-0746B82A38BA}" type="sibTrans" cxnId="{D64975D6-6F8B-418E-A9EE-A4C5E5E0BAFA}">
      <dgm:prSet/>
      <dgm:spPr/>
    </dgm:pt>
    <dgm:pt modelId="{07CDDD1C-0C9B-4409-8539-91085582A6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Слова- пустышки</a:t>
          </a:r>
        </a:p>
      </dgm:t>
    </dgm:pt>
    <dgm:pt modelId="{CF00D688-6C81-4BCC-AD2B-54EA751460F8}" type="parTrans" cxnId="{AB9C945A-7AFD-4623-97BA-FFBFEFD0D2DB}">
      <dgm:prSet/>
      <dgm:spPr/>
    </dgm:pt>
    <dgm:pt modelId="{A95C0285-8B03-4FD6-AEEA-543AA97112B5}" type="sibTrans" cxnId="{AB9C945A-7AFD-4623-97BA-FFBFEFD0D2DB}">
      <dgm:prSet/>
      <dgm:spPr/>
    </dgm:pt>
    <dgm:pt modelId="{F85E6B27-1BBC-4BD7-8F27-A2DA7E5C3391}" type="pres">
      <dgm:prSet presAssocID="{4668431F-428C-46FB-BE22-2F042CE7A1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05BBC03-A7BE-4450-B5B9-981E59DF9D52}" type="pres">
      <dgm:prSet presAssocID="{0B92D5A1-6670-4B0D-A1A5-CB6F4A4E224C}" presName="hierRoot1" presStyleCnt="0">
        <dgm:presLayoutVars>
          <dgm:hierBranch/>
        </dgm:presLayoutVars>
      </dgm:prSet>
      <dgm:spPr/>
    </dgm:pt>
    <dgm:pt modelId="{09FD2639-80FD-421F-B0A9-5D6F817B9215}" type="pres">
      <dgm:prSet presAssocID="{0B92D5A1-6670-4B0D-A1A5-CB6F4A4E224C}" presName="rootComposite1" presStyleCnt="0"/>
      <dgm:spPr/>
    </dgm:pt>
    <dgm:pt modelId="{7B7F7349-CC82-4E1A-B7A8-BD32F7C8A9F5}" type="pres">
      <dgm:prSet presAssocID="{0B92D5A1-6670-4B0D-A1A5-CB6F4A4E224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5FD0-D2CD-4108-AC45-3674E06F9FD4}" type="pres">
      <dgm:prSet presAssocID="{0B92D5A1-6670-4B0D-A1A5-CB6F4A4E224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37EA8311-C5E1-462E-BEA7-FD6A78DE6C91}" type="pres">
      <dgm:prSet presAssocID="{0B92D5A1-6670-4B0D-A1A5-CB6F4A4E224C}" presName="hierChild2" presStyleCnt="0"/>
      <dgm:spPr/>
    </dgm:pt>
    <dgm:pt modelId="{6E474062-B613-4F9D-9165-7F8647E8D750}" type="pres">
      <dgm:prSet presAssocID="{610E3C47-64EE-4880-BDE2-7CE8553BF3DF}" presName="Name35" presStyleLbl="parChTrans1D2" presStyleIdx="0" presStyleCnt="3"/>
      <dgm:spPr/>
    </dgm:pt>
    <dgm:pt modelId="{E3A45A77-981E-4AD8-B33E-F969A744E584}" type="pres">
      <dgm:prSet presAssocID="{1BA0723F-3E0C-4200-950F-7DA142311574}" presName="hierRoot2" presStyleCnt="0">
        <dgm:presLayoutVars>
          <dgm:hierBranch/>
        </dgm:presLayoutVars>
      </dgm:prSet>
      <dgm:spPr/>
    </dgm:pt>
    <dgm:pt modelId="{D050F4F8-C4AC-4987-83A8-C73822055F9C}" type="pres">
      <dgm:prSet presAssocID="{1BA0723F-3E0C-4200-950F-7DA142311574}" presName="rootComposite" presStyleCnt="0"/>
      <dgm:spPr/>
    </dgm:pt>
    <dgm:pt modelId="{5D21D015-D524-4A54-8622-D94B8CCB593C}" type="pres">
      <dgm:prSet presAssocID="{1BA0723F-3E0C-4200-950F-7DA14231157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C08F60-E4A6-47C3-88AF-91B9074CB06A}" type="pres">
      <dgm:prSet presAssocID="{1BA0723F-3E0C-4200-950F-7DA142311574}" presName="rootConnector" presStyleLbl="node2" presStyleIdx="0" presStyleCnt="3"/>
      <dgm:spPr/>
      <dgm:t>
        <a:bodyPr/>
        <a:lstStyle/>
        <a:p>
          <a:endParaRPr lang="ru-RU"/>
        </a:p>
      </dgm:t>
    </dgm:pt>
    <dgm:pt modelId="{E0F45334-9700-499B-8C10-0442A89CABAE}" type="pres">
      <dgm:prSet presAssocID="{1BA0723F-3E0C-4200-950F-7DA142311574}" presName="hierChild4" presStyleCnt="0"/>
      <dgm:spPr/>
    </dgm:pt>
    <dgm:pt modelId="{FD4A08EC-54E7-4AC2-8204-D2011D06E80D}" type="pres">
      <dgm:prSet presAssocID="{1BA0723F-3E0C-4200-950F-7DA142311574}" presName="hierChild5" presStyleCnt="0"/>
      <dgm:spPr/>
    </dgm:pt>
    <dgm:pt modelId="{B010BDF1-2D50-4E97-A53A-934D2B026F4E}" type="pres">
      <dgm:prSet presAssocID="{C2B7A049-3382-49BB-8C66-22D656A12DAF}" presName="Name35" presStyleLbl="parChTrans1D2" presStyleIdx="1" presStyleCnt="3"/>
      <dgm:spPr/>
    </dgm:pt>
    <dgm:pt modelId="{65DC1D4D-974C-4205-8143-33EB08D4F6E7}" type="pres">
      <dgm:prSet presAssocID="{25276DFB-F22A-4FDC-8A35-654277FB38D6}" presName="hierRoot2" presStyleCnt="0">
        <dgm:presLayoutVars>
          <dgm:hierBranch/>
        </dgm:presLayoutVars>
      </dgm:prSet>
      <dgm:spPr/>
    </dgm:pt>
    <dgm:pt modelId="{67011649-C4CD-470F-AA13-77018819AFA6}" type="pres">
      <dgm:prSet presAssocID="{25276DFB-F22A-4FDC-8A35-654277FB38D6}" presName="rootComposite" presStyleCnt="0"/>
      <dgm:spPr/>
    </dgm:pt>
    <dgm:pt modelId="{0B75D6FF-32BF-4C5F-905B-93B1AD741A46}" type="pres">
      <dgm:prSet presAssocID="{25276DFB-F22A-4FDC-8A35-654277FB38D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F8E1FE-5AF2-4F50-92CB-519AD01FA50D}" type="pres">
      <dgm:prSet presAssocID="{25276DFB-F22A-4FDC-8A35-654277FB38D6}" presName="rootConnector" presStyleLbl="node2" presStyleIdx="1" presStyleCnt="3"/>
      <dgm:spPr/>
      <dgm:t>
        <a:bodyPr/>
        <a:lstStyle/>
        <a:p>
          <a:endParaRPr lang="ru-RU"/>
        </a:p>
      </dgm:t>
    </dgm:pt>
    <dgm:pt modelId="{8E0C5C0A-7020-498D-BB77-478CB5FE46C5}" type="pres">
      <dgm:prSet presAssocID="{25276DFB-F22A-4FDC-8A35-654277FB38D6}" presName="hierChild4" presStyleCnt="0"/>
      <dgm:spPr/>
    </dgm:pt>
    <dgm:pt modelId="{4AA046D1-18C0-4DD5-A27B-7D071D6089D6}" type="pres">
      <dgm:prSet presAssocID="{25276DFB-F22A-4FDC-8A35-654277FB38D6}" presName="hierChild5" presStyleCnt="0"/>
      <dgm:spPr/>
    </dgm:pt>
    <dgm:pt modelId="{CE6E5311-A1C2-4747-8154-443D53FCD820}" type="pres">
      <dgm:prSet presAssocID="{CF00D688-6C81-4BCC-AD2B-54EA751460F8}" presName="Name35" presStyleLbl="parChTrans1D2" presStyleIdx="2" presStyleCnt="3"/>
      <dgm:spPr/>
    </dgm:pt>
    <dgm:pt modelId="{B2F01CB2-FF62-4723-93CF-D51EC9AC672D}" type="pres">
      <dgm:prSet presAssocID="{07CDDD1C-0C9B-4409-8539-91085582A6B8}" presName="hierRoot2" presStyleCnt="0">
        <dgm:presLayoutVars>
          <dgm:hierBranch/>
        </dgm:presLayoutVars>
      </dgm:prSet>
      <dgm:spPr/>
    </dgm:pt>
    <dgm:pt modelId="{F906E081-67B4-49AE-807D-0D41FCBACA71}" type="pres">
      <dgm:prSet presAssocID="{07CDDD1C-0C9B-4409-8539-91085582A6B8}" presName="rootComposite" presStyleCnt="0"/>
      <dgm:spPr/>
    </dgm:pt>
    <dgm:pt modelId="{50BA79E3-C489-4E7A-A5CF-F481F7CA0856}" type="pres">
      <dgm:prSet presAssocID="{07CDDD1C-0C9B-4409-8539-91085582A6B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9029E-3CB3-4B60-9002-791EAB505D41}" type="pres">
      <dgm:prSet presAssocID="{07CDDD1C-0C9B-4409-8539-91085582A6B8}" presName="rootConnector" presStyleLbl="node2" presStyleIdx="2" presStyleCnt="3"/>
      <dgm:spPr/>
      <dgm:t>
        <a:bodyPr/>
        <a:lstStyle/>
        <a:p>
          <a:endParaRPr lang="ru-RU"/>
        </a:p>
      </dgm:t>
    </dgm:pt>
    <dgm:pt modelId="{1912161A-CB1D-4657-87BA-EF4161724D0B}" type="pres">
      <dgm:prSet presAssocID="{07CDDD1C-0C9B-4409-8539-91085582A6B8}" presName="hierChild4" presStyleCnt="0"/>
      <dgm:spPr/>
    </dgm:pt>
    <dgm:pt modelId="{62300A58-6BFE-4CC8-959B-2B159C54C634}" type="pres">
      <dgm:prSet presAssocID="{07CDDD1C-0C9B-4409-8539-91085582A6B8}" presName="hierChild5" presStyleCnt="0"/>
      <dgm:spPr/>
    </dgm:pt>
    <dgm:pt modelId="{A1299D37-98BA-4769-8BBD-FEF2FFABD227}" type="pres">
      <dgm:prSet presAssocID="{0B92D5A1-6670-4B0D-A1A5-CB6F4A4E224C}" presName="hierChild3" presStyleCnt="0"/>
      <dgm:spPr/>
    </dgm:pt>
  </dgm:ptLst>
  <dgm:cxnLst>
    <dgm:cxn modelId="{8FABC8CC-CE8F-409B-B930-AD3794C18A7D}" srcId="{0B92D5A1-6670-4B0D-A1A5-CB6F4A4E224C}" destId="{1BA0723F-3E0C-4200-950F-7DA142311574}" srcOrd="0" destOrd="0" parTransId="{610E3C47-64EE-4880-BDE2-7CE8553BF3DF}" sibTransId="{8DA138CA-B0B8-4C3C-A63F-C34AF15BAB52}"/>
    <dgm:cxn modelId="{C600AC0F-4810-4756-85C9-5249958FDAC0}" type="presOf" srcId="{07CDDD1C-0C9B-4409-8539-91085582A6B8}" destId="{DBD9029E-3CB3-4B60-9002-791EAB505D41}" srcOrd="1" destOrd="0" presId="urn:microsoft.com/office/officeart/2005/8/layout/orgChart1"/>
    <dgm:cxn modelId="{AB9C945A-7AFD-4623-97BA-FFBFEFD0D2DB}" srcId="{0B92D5A1-6670-4B0D-A1A5-CB6F4A4E224C}" destId="{07CDDD1C-0C9B-4409-8539-91085582A6B8}" srcOrd="2" destOrd="0" parTransId="{CF00D688-6C81-4BCC-AD2B-54EA751460F8}" sibTransId="{A95C0285-8B03-4FD6-AEEA-543AA97112B5}"/>
    <dgm:cxn modelId="{694DEC59-E640-4045-B62B-5ED0AD1FC767}" type="presOf" srcId="{25276DFB-F22A-4FDC-8A35-654277FB38D6}" destId="{0B75D6FF-32BF-4C5F-905B-93B1AD741A46}" srcOrd="0" destOrd="0" presId="urn:microsoft.com/office/officeart/2005/8/layout/orgChart1"/>
    <dgm:cxn modelId="{2154302F-572C-451E-8FBC-F98435604E67}" type="presOf" srcId="{0B92D5A1-6670-4B0D-A1A5-CB6F4A4E224C}" destId="{33345FD0-D2CD-4108-AC45-3674E06F9FD4}" srcOrd="1" destOrd="0" presId="urn:microsoft.com/office/officeart/2005/8/layout/orgChart1"/>
    <dgm:cxn modelId="{0B68BAE6-3E8E-4BE2-A2FC-745A3844FF4C}" srcId="{4668431F-428C-46FB-BE22-2F042CE7A12D}" destId="{0B92D5A1-6670-4B0D-A1A5-CB6F4A4E224C}" srcOrd="0" destOrd="0" parTransId="{E09F29B5-D348-4379-8F08-07B2AA839B71}" sibTransId="{B7C950A6-2343-472F-8940-9D7B7CCFD05C}"/>
    <dgm:cxn modelId="{A98749EC-7157-4284-B6E3-AF3D5A5B276C}" type="presOf" srcId="{C2B7A049-3382-49BB-8C66-22D656A12DAF}" destId="{B010BDF1-2D50-4E97-A53A-934D2B026F4E}" srcOrd="0" destOrd="0" presId="urn:microsoft.com/office/officeart/2005/8/layout/orgChart1"/>
    <dgm:cxn modelId="{52AC8451-E34A-4E60-B2D5-5E7051C4D103}" type="presOf" srcId="{CF00D688-6C81-4BCC-AD2B-54EA751460F8}" destId="{CE6E5311-A1C2-4747-8154-443D53FCD820}" srcOrd="0" destOrd="0" presId="urn:microsoft.com/office/officeart/2005/8/layout/orgChart1"/>
    <dgm:cxn modelId="{5592D2FD-B332-494B-93D0-8A0486CAF8A5}" type="presOf" srcId="{0B92D5A1-6670-4B0D-A1A5-CB6F4A4E224C}" destId="{7B7F7349-CC82-4E1A-B7A8-BD32F7C8A9F5}" srcOrd="0" destOrd="0" presId="urn:microsoft.com/office/officeart/2005/8/layout/orgChart1"/>
    <dgm:cxn modelId="{494415E0-D63D-4871-A2E5-710EADD4C9FD}" type="presOf" srcId="{1BA0723F-3E0C-4200-950F-7DA142311574}" destId="{E8C08F60-E4A6-47C3-88AF-91B9074CB06A}" srcOrd="1" destOrd="0" presId="urn:microsoft.com/office/officeart/2005/8/layout/orgChart1"/>
    <dgm:cxn modelId="{A76A8EB4-30AE-431F-9FBD-0AE1BD95625B}" type="presOf" srcId="{1BA0723F-3E0C-4200-950F-7DA142311574}" destId="{5D21D015-D524-4A54-8622-D94B8CCB593C}" srcOrd="0" destOrd="0" presId="urn:microsoft.com/office/officeart/2005/8/layout/orgChart1"/>
    <dgm:cxn modelId="{8B380456-054F-43F1-95F8-7FCD9077A0F6}" type="presOf" srcId="{07CDDD1C-0C9B-4409-8539-91085582A6B8}" destId="{50BA79E3-C489-4E7A-A5CF-F481F7CA0856}" srcOrd="0" destOrd="0" presId="urn:microsoft.com/office/officeart/2005/8/layout/orgChart1"/>
    <dgm:cxn modelId="{350215F6-7443-436C-83DC-F8CE7DB40F7D}" type="presOf" srcId="{25276DFB-F22A-4FDC-8A35-654277FB38D6}" destId="{50F8E1FE-5AF2-4F50-92CB-519AD01FA50D}" srcOrd="1" destOrd="0" presId="urn:microsoft.com/office/officeart/2005/8/layout/orgChart1"/>
    <dgm:cxn modelId="{B0DCD954-4B63-4F15-8BDD-F41AA0F3A6F3}" type="presOf" srcId="{610E3C47-64EE-4880-BDE2-7CE8553BF3DF}" destId="{6E474062-B613-4F9D-9165-7F8647E8D750}" srcOrd="0" destOrd="0" presId="urn:microsoft.com/office/officeart/2005/8/layout/orgChart1"/>
    <dgm:cxn modelId="{D64975D6-6F8B-418E-A9EE-A4C5E5E0BAFA}" srcId="{0B92D5A1-6670-4B0D-A1A5-CB6F4A4E224C}" destId="{25276DFB-F22A-4FDC-8A35-654277FB38D6}" srcOrd="1" destOrd="0" parTransId="{C2B7A049-3382-49BB-8C66-22D656A12DAF}" sibTransId="{FA191843-FF37-481F-AAF5-0746B82A38BA}"/>
    <dgm:cxn modelId="{10749D7D-6E2D-4FF9-ACEB-B9B2AECEF5FE}" type="presOf" srcId="{4668431F-428C-46FB-BE22-2F042CE7A12D}" destId="{F85E6B27-1BBC-4BD7-8F27-A2DA7E5C3391}" srcOrd="0" destOrd="0" presId="urn:microsoft.com/office/officeart/2005/8/layout/orgChart1"/>
    <dgm:cxn modelId="{D561C914-962D-4CEA-9AD3-02D159BEEFED}" type="presParOf" srcId="{F85E6B27-1BBC-4BD7-8F27-A2DA7E5C3391}" destId="{C05BBC03-A7BE-4450-B5B9-981E59DF9D52}" srcOrd="0" destOrd="0" presId="urn:microsoft.com/office/officeart/2005/8/layout/orgChart1"/>
    <dgm:cxn modelId="{AF7E7A45-7B7A-41E7-A1B2-5EA8F2DDA76B}" type="presParOf" srcId="{C05BBC03-A7BE-4450-B5B9-981E59DF9D52}" destId="{09FD2639-80FD-421F-B0A9-5D6F817B9215}" srcOrd="0" destOrd="0" presId="urn:microsoft.com/office/officeart/2005/8/layout/orgChart1"/>
    <dgm:cxn modelId="{9F74CCB8-B39F-41F9-9709-C58FEED9C4F8}" type="presParOf" srcId="{09FD2639-80FD-421F-B0A9-5D6F817B9215}" destId="{7B7F7349-CC82-4E1A-B7A8-BD32F7C8A9F5}" srcOrd="0" destOrd="0" presId="urn:microsoft.com/office/officeart/2005/8/layout/orgChart1"/>
    <dgm:cxn modelId="{A0EE907A-800F-4030-B2CF-7FC0E72243B2}" type="presParOf" srcId="{09FD2639-80FD-421F-B0A9-5D6F817B9215}" destId="{33345FD0-D2CD-4108-AC45-3674E06F9FD4}" srcOrd="1" destOrd="0" presId="urn:microsoft.com/office/officeart/2005/8/layout/orgChart1"/>
    <dgm:cxn modelId="{9AD67320-B585-4566-9285-7F002524605B}" type="presParOf" srcId="{C05BBC03-A7BE-4450-B5B9-981E59DF9D52}" destId="{37EA8311-C5E1-462E-BEA7-FD6A78DE6C91}" srcOrd="1" destOrd="0" presId="urn:microsoft.com/office/officeart/2005/8/layout/orgChart1"/>
    <dgm:cxn modelId="{EB06406A-BFF2-4987-8B39-0EFCF10D2914}" type="presParOf" srcId="{37EA8311-C5E1-462E-BEA7-FD6A78DE6C91}" destId="{6E474062-B613-4F9D-9165-7F8647E8D750}" srcOrd="0" destOrd="0" presId="urn:microsoft.com/office/officeart/2005/8/layout/orgChart1"/>
    <dgm:cxn modelId="{9F1C4D03-032A-49D4-A544-FCA82FD7F28D}" type="presParOf" srcId="{37EA8311-C5E1-462E-BEA7-FD6A78DE6C91}" destId="{E3A45A77-981E-4AD8-B33E-F969A744E584}" srcOrd="1" destOrd="0" presId="urn:microsoft.com/office/officeart/2005/8/layout/orgChart1"/>
    <dgm:cxn modelId="{5D121FB2-F62A-42DF-8221-103AFD60DA87}" type="presParOf" srcId="{E3A45A77-981E-4AD8-B33E-F969A744E584}" destId="{D050F4F8-C4AC-4987-83A8-C73822055F9C}" srcOrd="0" destOrd="0" presId="urn:microsoft.com/office/officeart/2005/8/layout/orgChart1"/>
    <dgm:cxn modelId="{24D6CD69-20E8-4B6F-B579-3D950ED66B2B}" type="presParOf" srcId="{D050F4F8-C4AC-4987-83A8-C73822055F9C}" destId="{5D21D015-D524-4A54-8622-D94B8CCB593C}" srcOrd="0" destOrd="0" presId="urn:microsoft.com/office/officeart/2005/8/layout/orgChart1"/>
    <dgm:cxn modelId="{848D6201-14E3-4E97-ADC4-EC2311BA0A2C}" type="presParOf" srcId="{D050F4F8-C4AC-4987-83A8-C73822055F9C}" destId="{E8C08F60-E4A6-47C3-88AF-91B9074CB06A}" srcOrd="1" destOrd="0" presId="urn:microsoft.com/office/officeart/2005/8/layout/orgChart1"/>
    <dgm:cxn modelId="{A6645DE9-8F0D-41A6-8B04-0AC970ECE5BF}" type="presParOf" srcId="{E3A45A77-981E-4AD8-B33E-F969A744E584}" destId="{E0F45334-9700-499B-8C10-0442A89CABAE}" srcOrd="1" destOrd="0" presId="urn:microsoft.com/office/officeart/2005/8/layout/orgChart1"/>
    <dgm:cxn modelId="{05B95E7A-FD56-4D09-A67D-174A47BD90E5}" type="presParOf" srcId="{E3A45A77-981E-4AD8-B33E-F969A744E584}" destId="{FD4A08EC-54E7-4AC2-8204-D2011D06E80D}" srcOrd="2" destOrd="0" presId="urn:microsoft.com/office/officeart/2005/8/layout/orgChart1"/>
    <dgm:cxn modelId="{0D3B94B6-4431-4466-8C35-EAD2BF28CDFB}" type="presParOf" srcId="{37EA8311-C5E1-462E-BEA7-FD6A78DE6C91}" destId="{B010BDF1-2D50-4E97-A53A-934D2B026F4E}" srcOrd="2" destOrd="0" presId="urn:microsoft.com/office/officeart/2005/8/layout/orgChart1"/>
    <dgm:cxn modelId="{356E22FF-7161-454F-8B7C-97593DC76D22}" type="presParOf" srcId="{37EA8311-C5E1-462E-BEA7-FD6A78DE6C91}" destId="{65DC1D4D-974C-4205-8143-33EB08D4F6E7}" srcOrd="3" destOrd="0" presId="urn:microsoft.com/office/officeart/2005/8/layout/orgChart1"/>
    <dgm:cxn modelId="{0CB16DAA-435E-44DF-8C16-07ECD928D836}" type="presParOf" srcId="{65DC1D4D-974C-4205-8143-33EB08D4F6E7}" destId="{67011649-C4CD-470F-AA13-77018819AFA6}" srcOrd="0" destOrd="0" presId="urn:microsoft.com/office/officeart/2005/8/layout/orgChart1"/>
    <dgm:cxn modelId="{D79C84D4-8C30-42F9-BB62-047EF4434E0E}" type="presParOf" srcId="{67011649-C4CD-470F-AA13-77018819AFA6}" destId="{0B75D6FF-32BF-4C5F-905B-93B1AD741A46}" srcOrd="0" destOrd="0" presId="urn:microsoft.com/office/officeart/2005/8/layout/orgChart1"/>
    <dgm:cxn modelId="{F5015407-606C-4CF6-BAAA-6DA834738C04}" type="presParOf" srcId="{67011649-C4CD-470F-AA13-77018819AFA6}" destId="{50F8E1FE-5AF2-4F50-92CB-519AD01FA50D}" srcOrd="1" destOrd="0" presId="urn:microsoft.com/office/officeart/2005/8/layout/orgChart1"/>
    <dgm:cxn modelId="{FF840BC5-89EE-428C-89D9-A4C53CBB6094}" type="presParOf" srcId="{65DC1D4D-974C-4205-8143-33EB08D4F6E7}" destId="{8E0C5C0A-7020-498D-BB77-478CB5FE46C5}" srcOrd="1" destOrd="0" presId="urn:microsoft.com/office/officeart/2005/8/layout/orgChart1"/>
    <dgm:cxn modelId="{31F5782E-9207-4D79-B855-863FDFD3F7FF}" type="presParOf" srcId="{65DC1D4D-974C-4205-8143-33EB08D4F6E7}" destId="{4AA046D1-18C0-4DD5-A27B-7D071D6089D6}" srcOrd="2" destOrd="0" presId="urn:microsoft.com/office/officeart/2005/8/layout/orgChart1"/>
    <dgm:cxn modelId="{976CD157-CEE0-41E2-A957-9F12804F184D}" type="presParOf" srcId="{37EA8311-C5E1-462E-BEA7-FD6A78DE6C91}" destId="{CE6E5311-A1C2-4747-8154-443D53FCD820}" srcOrd="4" destOrd="0" presId="urn:microsoft.com/office/officeart/2005/8/layout/orgChart1"/>
    <dgm:cxn modelId="{0F95E910-6676-4562-928A-54D3F8577CD8}" type="presParOf" srcId="{37EA8311-C5E1-462E-BEA7-FD6A78DE6C91}" destId="{B2F01CB2-FF62-4723-93CF-D51EC9AC672D}" srcOrd="5" destOrd="0" presId="urn:microsoft.com/office/officeart/2005/8/layout/orgChart1"/>
    <dgm:cxn modelId="{02178826-F101-4C23-A479-D662F3BF890E}" type="presParOf" srcId="{B2F01CB2-FF62-4723-93CF-D51EC9AC672D}" destId="{F906E081-67B4-49AE-807D-0D41FCBACA71}" srcOrd="0" destOrd="0" presId="urn:microsoft.com/office/officeart/2005/8/layout/orgChart1"/>
    <dgm:cxn modelId="{B1925B2C-236D-4684-BB21-66F72AA6DAA1}" type="presParOf" srcId="{F906E081-67B4-49AE-807D-0D41FCBACA71}" destId="{50BA79E3-C489-4E7A-A5CF-F481F7CA0856}" srcOrd="0" destOrd="0" presId="urn:microsoft.com/office/officeart/2005/8/layout/orgChart1"/>
    <dgm:cxn modelId="{A05ACC2C-AA0F-4408-9188-BB2A98EEDCD4}" type="presParOf" srcId="{F906E081-67B4-49AE-807D-0D41FCBACA71}" destId="{DBD9029E-3CB3-4B60-9002-791EAB505D41}" srcOrd="1" destOrd="0" presId="urn:microsoft.com/office/officeart/2005/8/layout/orgChart1"/>
    <dgm:cxn modelId="{B521D0D2-A9AA-4838-BFA1-4CE79CEF850A}" type="presParOf" srcId="{B2F01CB2-FF62-4723-93CF-D51EC9AC672D}" destId="{1912161A-CB1D-4657-87BA-EF4161724D0B}" srcOrd="1" destOrd="0" presId="urn:microsoft.com/office/officeart/2005/8/layout/orgChart1"/>
    <dgm:cxn modelId="{19299F72-3E2A-44F7-8D33-81EB6115745D}" type="presParOf" srcId="{B2F01CB2-FF62-4723-93CF-D51EC9AC672D}" destId="{62300A58-6BFE-4CC8-959B-2B159C54C634}" srcOrd="2" destOrd="0" presId="urn:microsoft.com/office/officeart/2005/8/layout/orgChart1"/>
    <dgm:cxn modelId="{683F5001-6DAE-4EB3-98D1-7D9711476688}" type="presParOf" srcId="{C05BBC03-A7BE-4450-B5B9-981E59DF9D52}" destId="{A1299D37-98BA-4769-8BBD-FEF2FFABD22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E5311-A1C2-4747-8154-443D53FCD820}">
      <dsp:nvSpPr>
        <dsp:cNvPr id="0" name=""/>
        <dsp:cNvSpPr/>
      </dsp:nvSpPr>
      <dsp:spPr>
        <a:xfrm>
          <a:off x="4229099" y="2800259"/>
          <a:ext cx="2992119" cy="519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646"/>
              </a:lnTo>
              <a:lnTo>
                <a:pt x="2992119" y="259646"/>
              </a:lnTo>
              <a:lnTo>
                <a:pt x="2992119" y="519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0BDF1-2D50-4E97-A53A-934D2B026F4E}">
      <dsp:nvSpPr>
        <dsp:cNvPr id="0" name=""/>
        <dsp:cNvSpPr/>
      </dsp:nvSpPr>
      <dsp:spPr>
        <a:xfrm>
          <a:off x="4183379" y="2800259"/>
          <a:ext cx="91440" cy="5192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9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74062-B613-4F9D-9165-7F8647E8D750}">
      <dsp:nvSpPr>
        <dsp:cNvPr id="0" name=""/>
        <dsp:cNvSpPr/>
      </dsp:nvSpPr>
      <dsp:spPr>
        <a:xfrm>
          <a:off x="1236980" y="2800259"/>
          <a:ext cx="2992119" cy="519293"/>
        </a:xfrm>
        <a:custGeom>
          <a:avLst/>
          <a:gdLst/>
          <a:ahLst/>
          <a:cxnLst/>
          <a:rect l="0" t="0" r="0" b="0"/>
          <a:pathLst>
            <a:path>
              <a:moveTo>
                <a:pt x="2992119" y="0"/>
              </a:moveTo>
              <a:lnTo>
                <a:pt x="2992119" y="259646"/>
              </a:lnTo>
              <a:lnTo>
                <a:pt x="0" y="259646"/>
              </a:lnTo>
              <a:lnTo>
                <a:pt x="0" y="5192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7F7349-CC82-4E1A-B7A8-BD32F7C8A9F5}">
      <dsp:nvSpPr>
        <dsp:cNvPr id="0" name=""/>
        <dsp:cNvSpPr/>
      </dsp:nvSpPr>
      <dsp:spPr>
        <a:xfrm>
          <a:off x="2992687" y="1563846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Слова, засоряющие</a:t>
          </a:r>
          <a:b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нашу речь</a:t>
          </a:r>
          <a:b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endParaRPr kumimoji="0" lang="ru-RU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992687" y="1563846"/>
        <a:ext cx="2472825" cy="1236412"/>
      </dsp:txXfrm>
    </dsp:sp>
    <dsp:sp modelId="{5D21D015-D524-4A54-8622-D94B8CCB593C}">
      <dsp:nvSpPr>
        <dsp:cNvPr id="0" name=""/>
        <dsp:cNvSpPr/>
      </dsp:nvSpPr>
      <dsp:spPr>
        <a:xfrm>
          <a:off x="567" y="3319553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канцеляризмы</a:t>
          </a:r>
        </a:p>
      </dsp:txBody>
      <dsp:txXfrm>
        <a:off x="567" y="3319553"/>
        <a:ext cx="2472825" cy="1236412"/>
      </dsp:txXfrm>
    </dsp:sp>
    <dsp:sp modelId="{0B75D6FF-32BF-4C5F-905B-93B1AD741A46}">
      <dsp:nvSpPr>
        <dsp:cNvPr id="0" name=""/>
        <dsp:cNvSpPr/>
      </dsp:nvSpPr>
      <dsp:spPr>
        <a:xfrm>
          <a:off x="2992687" y="3319553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Ненормативная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лексика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2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992687" y="3319553"/>
        <a:ext cx="2472825" cy="1236412"/>
      </dsp:txXfrm>
    </dsp:sp>
    <dsp:sp modelId="{50BA79E3-C489-4E7A-A5CF-F481F7CA0856}">
      <dsp:nvSpPr>
        <dsp:cNvPr id="0" name=""/>
        <dsp:cNvSpPr/>
      </dsp:nvSpPr>
      <dsp:spPr>
        <a:xfrm>
          <a:off x="5984806" y="3319553"/>
          <a:ext cx="2472825" cy="123641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Слова- пустышки</a:t>
          </a:r>
        </a:p>
      </dsp:txBody>
      <dsp:txXfrm>
        <a:off x="5984806" y="3319553"/>
        <a:ext cx="2472825" cy="12364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51789-A442-40C4-9F77-128B1DBF7614}" type="datetimeFigureOut">
              <a:rPr lang="ru-RU" smtClean="0"/>
              <a:t>25.11.2021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0617E-E9AA-499F-8018-192820F75D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45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17E-E9AA-499F-8018-192820F75D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702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E75B94D-4D90-417C-B59C-C3D5462FFDC7}" type="datetimeFigureOut">
              <a:rPr lang="ru-RU" smtClean="0"/>
              <a:pPr/>
              <a:t>25.11.2021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43B0FE-2DF6-4094-A4D3-561A169965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8229600" cy="1828800"/>
          </a:xfrm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715404" cy="251255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C0066"/>
                </a:solidFill>
              </a:rPr>
              <a:t/>
            </a:r>
            <a:br>
              <a:rPr lang="ru-RU" sz="3200" dirty="0" smtClean="0">
                <a:solidFill>
                  <a:srgbClr val="CC0066"/>
                </a:solidFill>
              </a:rPr>
            </a:br>
            <a:r>
              <a:rPr lang="ru-RU" sz="4800" b="1" cap="all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>Классный час </a:t>
            </a:r>
            <a:br>
              <a:rPr lang="ru-RU" sz="4800" b="1" cap="all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</a:br>
            <a:r>
              <a:rPr lang="ru-RU" sz="4800" b="1" cap="all" dirty="0">
                <a:ln w="6350">
                  <a:noFill/>
                </a:ln>
                <a:solidFill>
                  <a:srgbClr val="FF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  <a:ea typeface="+mj-ea"/>
                <a:cs typeface="+mj-cs"/>
              </a:rPr>
              <a:t>«Культура общения»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“Стать  человеком—большая  работа. Нужно  работать  над  собой  каждый  день, и с  каждым  днём  становиться  хоть  </a:t>
            </a: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чуточку  лучше “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!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1428728" y="285728"/>
            <a:ext cx="61922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законы</a:t>
            </a: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общения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967335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1.Самый   </a:t>
            </a:r>
            <a:r>
              <a:rPr lang="ru-RU" sz="3600" b="1" dirty="0">
                <a:solidFill>
                  <a:schemeClr val="bg1"/>
                </a:solidFill>
              </a:rPr>
              <a:t>главный   человек   на   свете  </a:t>
            </a:r>
            <a:r>
              <a:rPr lang="ru-RU" sz="3600" b="1" dirty="0" smtClean="0">
                <a:solidFill>
                  <a:schemeClr val="bg1"/>
                </a:solidFill>
              </a:rPr>
              <a:t>-  </a:t>
            </a:r>
            <a:r>
              <a:rPr lang="ru-RU" sz="3600" b="1" dirty="0">
                <a:solidFill>
                  <a:schemeClr val="bg1"/>
                </a:solidFill>
              </a:rPr>
              <a:t>это   тот ,  кто   перед   тобой.   Относитесь   к   нему   с   вниманием   и   </a:t>
            </a:r>
            <a:r>
              <a:rPr lang="ru-RU" sz="3600" b="1" dirty="0" smtClean="0">
                <a:solidFill>
                  <a:schemeClr val="bg1"/>
                </a:solidFill>
              </a:rPr>
              <a:t>уважением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2. Не   забывайте   вежливо   здороваться ,  прощаться ,  извиняться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1500174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3.  Обращайтесь  к  собеседнику ,  называя  его  по – имени .  К  пожилым  и  незнакомым  людям  всегда  обращайтесь  на “ Вы “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4.  Говорите  друг  другу  как  можно  больше  хороших  слов </a:t>
            </a:r>
            <a:r>
              <a:rPr lang="ru-RU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>
                <a:solidFill>
                  <a:schemeClr val="bg1"/>
                </a:solidFill>
              </a:rPr>
              <a:t>и никогда  не  говорите  того , что  было  бы  неприятно  выслушать  вам  самим </a:t>
            </a:r>
            <a:r>
              <a:rPr lang="ru-RU" sz="4400" b="1" dirty="0" smtClean="0">
                <a:solidFill>
                  <a:schemeClr val="bg1"/>
                </a:solidFill>
              </a:rPr>
              <a:t>  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5.Старайтесь  не  говорить  о  людях  дурно</a:t>
            </a:r>
            <a:endParaRPr kumimoji="0" lang="ru-RU" sz="4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14282" y="1285860"/>
            <a:ext cx="864396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6.  Не перебивайте  говорящего .  Внимательно  выслушайте  его  до  конца .  Если  кто-то  заговорит  одновременно  с  вами , приостановитесь , и дайте  ему  закончить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0724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buAutoNum type="arabicPeriod" startAt="7"/>
            </a:pPr>
            <a:r>
              <a:rPr lang="ru-RU" sz="4000" b="1" dirty="0" smtClean="0">
                <a:solidFill>
                  <a:schemeClr val="bg1"/>
                </a:solidFill>
              </a:rPr>
              <a:t>Невежливо  </a:t>
            </a:r>
            <a:r>
              <a:rPr lang="ru-RU" sz="4000" b="1" dirty="0">
                <a:solidFill>
                  <a:schemeClr val="bg1"/>
                </a:solidFill>
              </a:rPr>
              <a:t>во  время  разговора  отводить  кого – </a:t>
            </a:r>
            <a:r>
              <a:rPr lang="ru-RU" sz="4000" b="1" dirty="0" err="1">
                <a:solidFill>
                  <a:schemeClr val="bg1"/>
                </a:solidFill>
              </a:rPr>
              <a:t>нибудь</a:t>
            </a:r>
            <a:r>
              <a:rPr lang="ru-RU" sz="4000" b="1" dirty="0">
                <a:solidFill>
                  <a:schemeClr val="bg1"/>
                </a:solidFill>
              </a:rPr>
              <a:t>  в  сторону , чтобы  говорить  с  ним  отдельно ;  </a:t>
            </a:r>
            <a:endParaRPr lang="ru-RU" sz="4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ещё  </a:t>
            </a:r>
            <a:r>
              <a:rPr lang="ru-RU" sz="4000" b="1" dirty="0">
                <a:solidFill>
                  <a:schemeClr val="bg1"/>
                </a:solidFill>
              </a:rPr>
              <a:t>более  невежливо  подслушивать ,  что  говорят  двое  в  стороне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14488"/>
            <a:ext cx="83582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8.       Не  спорьте  по  </a:t>
            </a:r>
            <a:r>
              <a:rPr lang="ru-RU" sz="4800" b="1" dirty="0" smtClean="0">
                <a:solidFill>
                  <a:schemeClr val="bg1"/>
                </a:solidFill>
              </a:rPr>
              <a:t>мелочам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500174"/>
            <a:ext cx="850112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9.  Не  разговаривай  громко ,  не  кричи  на  улице  и  общественных  </a:t>
            </a:r>
            <a:r>
              <a:rPr lang="ru-RU" sz="4400" b="1" dirty="0" smtClean="0">
                <a:solidFill>
                  <a:schemeClr val="bg1"/>
                </a:solidFill>
              </a:rPr>
              <a:t>местах</a:t>
            </a:r>
            <a:r>
              <a:rPr lang="ru-RU" sz="4400" b="1" i="1" dirty="0">
                <a:solidFill>
                  <a:schemeClr val="bg1"/>
                </a:solidFill>
              </a:rPr>
              <a:t>	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>«Для </a:t>
            </a:r>
            <a: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>успеха в жизни умение обращаться с людьми гораздо важнее обладания </a:t>
            </a:r>
            <a:r>
              <a:rPr lang="ru-RU" sz="280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>талантом»</a:t>
            </a:r>
            <a: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/>
            </a:r>
            <a:b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</a:br>
            <a: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>                                    Д. </a:t>
            </a:r>
            <a:r>
              <a:rPr lang="ru-RU" sz="2800" dirty="0" err="1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>Леббок</a:t>
            </a:r>
            <a: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  <a:t/>
            </a:r>
            <a:br>
              <a:rPr lang="ru-RU" sz="2800" dirty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+mn-ea"/>
                <a:cs typeface="David" pitchFamily="34" charset="-79"/>
              </a:rPr>
            </a:br>
            <a:endParaRPr lang="ru-RU" sz="2800" dirty="0">
              <a:solidFill>
                <a:schemeClr val="bg1"/>
              </a:solidFill>
              <a:cs typeface="David" pitchFamily="34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540385" algn="r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ea typeface="Calibri"/>
                <a:cs typeface="David" pitchFamily="34" charset="-79"/>
              </a:rPr>
              <a:t>“Ничто не дается так дешево и не ценится так дорого как вежливость”. (Сервантес)</a:t>
            </a:r>
            <a:endParaRPr lang="ru-RU" sz="3200" b="1" dirty="0">
              <a:solidFill>
                <a:schemeClr val="bg1"/>
              </a:solidFill>
              <a:latin typeface="Calibri"/>
              <a:ea typeface="Calibri"/>
              <a:cs typeface="David" pitchFamily="34" charset="-79"/>
            </a:endParaRPr>
          </a:p>
          <a:p>
            <a:pPr indent="540385" algn="r">
              <a:lnSpc>
                <a:spcPct val="150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bg1"/>
                </a:solidFill>
                <a:ea typeface="Calibri"/>
                <a:cs typeface="David" pitchFamily="34" charset="-79"/>
              </a:rPr>
              <a:t>“Истинная вежливость заключается в благожелательном отношении к людям”. (Ж.-Ж. Руссо</a:t>
            </a:r>
            <a:r>
              <a:rPr lang="ru-RU" sz="3200" b="1" dirty="0">
                <a:solidFill>
                  <a:schemeClr val="bg1"/>
                </a:solidFill>
                <a:ea typeface="Calibri"/>
                <a:cs typeface="David" pitchFamily="34" charset="-79"/>
              </a:rPr>
              <a:t>)</a:t>
            </a:r>
            <a:endParaRPr lang="ru-RU" sz="3200" b="1" dirty="0">
              <a:solidFill>
                <a:schemeClr val="bg1"/>
              </a:solidFill>
              <a:latin typeface="Calibri"/>
              <a:ea typeface="Calibri"/>
              <a:cs typeface="David" pitchFamily="34" charset="-79"/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88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458200" cy="6119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20840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</a:rPr>
              <a:t>Канцеляри́зм</a:t>
            </a:r>
            <a:r>
              <a:rPr lang="ru-RU" sz="2800" dirty="0">
                <a:solidFill>
                  <a:schemeClr val="bg1"/>
                </a:solidFill>
              </a:rPr>
              <a:t> — </a:t>
            </a:r>
            <a:r>
              <a:rPr lang="ru-RU" sz="2800" b="1" dirty="0">
                <a:solidFill>
                  <a:schemeClr val="bg1"/>
                </a:solidFill>
              </a:rPr>
              <a:t>слово</a:t>
            </a:r>
            <a:r>
              <a:rPr lang="ru-RU" sz="2800" dirty="0">
                <a:solidFill>
                  <a:schemeClr val="bg1"/>
                </a:solidFill>
              </a:rPr>
              <a:t> или оборот речи, характерные для стиля деловых бумаг и документов. </a:t>
            </a:r>
            <a:r>
              <a:rPr lang="ru-RU" sz="2800" dirty="0" err="1">
                <a:solidFill>
                  <a:schemeClr val="bg1"/>
                </a:solidFill>
              </a:rPr>
              <a:t>Aкты</a:t>
            </a:r>
            <a:r>
              <a:rPr lang="ru-RU" sz="2800" dirty="0">
                <a:solidFill>
                  <a:schemeClr val="bg1"/>
                </a:solidFill>
              </a:rPr>
              <a:t>, заявления, справки, доверенности и т. п. пишутся с употреблением официальных формул и штампов деловой речи, которые иногда переходят в разговорный и литературный язык. Например: «лесной массив» вместо «лес», «производить поливку» вместо «поливать», «находился в состоянии алкогольного опьянения» вместо «был пьян» и др.</a:t>
            </a:r>
          </a:p>
        </p:txBody>
      </p:sp>
    </p:spTree>
    <p:extLst>
      <p:ext uri="{BB962C8B-B14F-4D97-AF65-F5344CB8AC3E}">
        <p14:creationId xmlns:p14="http://schemas.microsoft.com/office/powerpoint/2010/main" val="3579249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schemeClr val="bg1"/>
                </a:solidFill>
              </a:rPr>
              <a:t>Ненормативная лексика.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21442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>
                <a:solidFill>
                  <a:schemeClr val="bg1"/>
                </a:solidFill>
              </a:rPr>
              <a:t>А.С.Макаренко писал: "Матерное слово есть неприкрашенная, мелкая гадость, признак дикой, самой первобытной культуры, циничное, наглое хулиганское отрицание нашего пути к глубокой и действительно человеческой </a:t>
            </a:r>
            <a:r>
              <a:rPr lang="ru-RU" sz="3600" b="1" dirty="0" smtClean="0">
                <a:solidFill>
                  <a:schemeClr val="bg1"/>
                </a:solidFill>
              </a:rPr>
              <a:t>красоте"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786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Жаргон (франц.) - испорченный язык. На жаргоне говорят люди, связанные одной профессией, социальным слоем. Это своего рода слова-пароли, для того чтобы отличить "своего" или кратко передать </a:t>
            </a:r>
            <a:r>
              <a:rPr lang="ru-RU" sz="3600" b="1" dirty="0" smtClean="0">
                <a:solidFill>
                  <a:schemeClr val="bg1"/>
                </a:solidFill>
              </a:rPr>
              <a:t>мысль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28802"/>
            <a:ext cx="7929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Слова-пустышки: </a:t>
            </a:r>
          </a:p>
          <a:p>
            <a:pPr algn="ctr"/>
            <a:r>
              <a:rPr lang="ru-RU" sz="3600" b="1" i="1" dirty="0" smtClean="0">
                <a:solidFill>
                  <a:schemeClr val="bg1"/>
                </a:solidFill>
              </a:rPr>
              <a:t>Как </a:t>
            </a:r>
            <a:r>
              <a:rPr lang="ru-RU" sz="3600" b="1" i="1" dirty="0">
                <a:solidFill>
                  <a:schemeClr val="bg1"/>
                </a:solidFill>
              </a:rPr>
              <a:t>его..., ну и значит, и того...,это самое..., это, в общем, так сказать..., ну, это...,видишь ли, видите ли..., э-э-э..., и вообще...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-1" y="468993"/>
            <a:ext cx="761163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Общение – это 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взаимодействие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двух  или  более  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людей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, состоящее  в  обмене  между  ними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информацией  различного  характера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36592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David" pitchFamily="34" charset="-79"/>
              </a:rPr>
              <a:t>ТЕСТ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В  группе   начался  спор  на  </a:t>
            </a:r>
            <a:r>
              <a:rPr kumimoji="0" lang="ru-RU" sz="3600" b="1" i="0" u="sng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повышеных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тонах.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Ваша  реакция 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1)  Не  принимаю  участия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2)  Лишь  кратко  высказываюсь  в  защиту  той  точки  зрения,  которую      считаю  правильной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3)  Активно  вмешиваюсь  и  « вызываю  огонь  на  себя»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2.Часто  ли  вы  спорите  с  друзьями 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1)  Только  в  шутку  и  то,  если  это  люди  не  обидчивые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2)  Лишь  по  некоторым  вопросам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          3)  Споры – это  моя  стихия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100010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3.Вы  стоите  в  очереди.  Как  вы  реагируете  если  кто – то  лезет  вперёд?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1)  Возмущаюсь  в  душе,  но  молчу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2)  Делаю  замечание – надо  же  научить  грубияна  хорошему  тону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3)  Прохожу  вперёд  и  начинаю  наблюдать  за  порядком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4.Дома  на  обед  подали  недосоленный  суп: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          1)  Не  буду  поднимать  бучу  из-за  пустяка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2)  Молча  возьму  солонку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3)  Не  удержусь  от  едких  замечаний,  может  быть,  даже  откажусь  от  еды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852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5.Кто-то  в  семье  купил  вещь,  которая  вам  не  нравится.   Ваша  реакция: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Times New Roman" pitchFamily="18" charset="0"/>
              </a:rPr>
              <a:t>           1)  Промолчу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 2)  Ограничусь  коротким , но тактичным  замечанием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 3)   Выскажу  всё , что  я  об  этом  думаю.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914400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Оценки:   1—4балла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       2—2балла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                 3—0баллов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Давайте  подведём  итог: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12-20б.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Вы  тактичны  и  миролюбивы, уходите  от  споро и конфликтов, избегаете  критических  ситуаций. Вас иногда называют приспособленцем. Наберитесь смелости и,  если обстоятельства  потребуют  высказывайтесь  принципиально.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8-11б.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Вы  слывёте  человеком  конфликтным,  но  это  преувеличение.  Вы  конфликтуете,  если  только  нет  другого  выхода.  Вы  способны  отстаивать  своё  мнение.  Вы  не  выходите  за  рамки,  не  унижаетесь  до  оскорблений. Всё это  вызывает  к  Вам  уважение 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Меньше 8б.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Arial" pitchFamily="34" charset="0"/>
              </a:rPr>
              <a:t>Споры  и  конфликты -  ваша  стихия.  Ведь  вы любите  критиковать  других,  а  если  услышите  замечание  в  свой  адрес – можете  съесть  человека.  Очень  трудно  приходится  тем,  кто  рядом  с  вами.  Ваша  несдержанность  отталкивает  людей.  Постарайтесь  обуздать  свой  характер.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706</Words>
  <Application>Microsoft Office PowerPoint</Application>
  <PresentationFormat>Экран (4:3)</PresentationFormat>
  <Paragraphs>64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Презентация PowerPoint</vt:lpstr>
      <vt:lpstr>«Для успеха в жизни умение обращаться с людьми гораздо важнее обладания талантом»                                     Д. Леббок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Kontora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«Культура общения»</dc:title>
  <dc:creator>Admin</dc:creator>
  <cp:lastModifiedBy>ЕЛЕНА</cp:lastModifiedBy>
  <cp:revision>6</cp:revision>
  <dcterms:created xsi:type="dcterms:W3CDTF">2011-09-25T13:25:43Z</dcterms:created>
  <dcterms:modified xsi:type="dcterms:W3CDTF">2021-11-25T11:26:22Z</dcterms:modified>
</cp:coreProperties>
</file>