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77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9" r:id="rId12"/>
    <p:sldId id="273" r:id="rId13"/>
    <p:sldId id="275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C3A0D-C58D-46D8-961A-A6FE6226FB9A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D4D307-104F-4F43-ABC6-2BD7493BEBBD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</a:rPr>
            <a:t>Формы проведения практики</a:t>
          </a:r>
          <a:endParaRPr lang="ru-RU" sz="2400" b="1" u="sng" dirty="0">
            <a:solidFill>
              <a:schemeClr val="tx1"/>
            </a:solidFill>
          </a:endParaRPr>
        </a:p>
      </dgm:t>
    </dgm:pt>
    <dgm:pt modelId="{F5DDF0A9-085F-4045-9A20-2663C5CC7EA3}" type="parTrans" cxnId="{CE77F76B-04ED-466C-ABC8-C48F2AFEC5D2}">
      <dgm:prSet/>
      <dgm:spPr/>
      <dgm:t>
        <a:bodyPr/>
        <a:lstStyle/>
        <a:p>
          <a:endParaRPr lang="ru-RU"/>
        </a:p>
      </dgm:t>
    </dgm:pt>
    <dgm:pt modelId="{FEE3F732-B5CB-4487-9CB7-4923492C4F5D}" type="sibTrans" cxnId="{CE77F76B-04ED-466C-ABC8-C48F2AFEC5D2}">
      <dgm:prSet/>
      <dgm:spPr/>
      <dgm:t>
        <a:bodyPr/>
        <a:lstStyle/>
        <a:p>
          <a:endParaRPr lang="ru-RU"/>
        </a:p>
      </dgm:t>
    </dgm:pt>
    <dgm:pt modelId="{6D879C37-EC9A-4B8B-AF38-3287440CD9E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Наблюдения за сезонными  изменениями  в природе </a:t>
          </a:r>
          <a:endParaRPr lang="ru-RU" sz="18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477F270-A020-467B-B2A6-0D37F011028B}" type="parTrans" cxnId="{EF0F1690-4AE0-47B9-976A-4F4C5EFD8387}">
      <dgm:prSet/>
      <dgm:spPr/>
      <dgm:t>
        <a:bodyPr/>
        <a:lstStyle/>
        <a:p>
          <a:endParaRPr lang="ru-RU"/>
        </a:p>
      </dgm:t>
    </dgm:pt>
    <dgm:pt modelId="{203244C5-C662-467B-A11E-23E7FE6739A5}" type="sibTrans" cxnId="{EF0F1690-4AE0-47B9-976A-4F4C5EFD8387}">
      <dgm:prSet/>
      <dgm:spPr/>
      <dgm:t>
        <a:bodyPr/>
        <a:lstStyle/>
        <a:p>
          <a:endParaRPr lang="ru-RU"/>
        </a:p>
      </dgm:t>
    </dgm:pt>
    <dgm:pt modelId="{12229D05-7B08-40C3-82BD-EEFB414F784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Экскурсии </a:t>
          </a:r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в основные биоценозы  </a:t>
          </a:r>
          <a:endParaRPr lang="ru-RU" sz="18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E8776D-F77B-4489-836C-9C1AB3AA6A13}" type="parTrans" cxnId="{DF2223DC-FD59-4C2F-BC20-633D5BF24F0D}">
      <dgm:prSet/>
      <dgm:spPr/>
      <dgm:t>
        <a:bodyPr/>
        <a:lstStyle/>
        <a:p>
          <a:endParaRPr lang="ru-RU"/>
        </a:p>
      </dgm:t>
    </dgm:pt>
    <dgm:pt modelId="{8982FCCB-C2EB-49B5-94B8-01619FEC5ED1}" type="sibTrans" cxnId="{DF2223DC-FD59-4C2F-BC20-633D5BF24F0D}">
      <dgm:prSet/>
      <dgm:spPr/>
      <dgm:t>
        <a:bodyPr/>
        <a:lstStyle/>
        <a:p>
          <a:endParaRPr lang="ru-RU"/>
        </a:p>
      </dgm:t>
    </dgm:pt>
    <dgm:pt modelId="{A8B0FD4E-CEF2-44A6-8A01-A687984B145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Экскурсия </a:t>
          </a:r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 метеостанцию</a:t>
          </a:r>
          <a:endParaRPr lang="ru-RU" sz="18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153C019-EE45-4ACA-ADA6-7D21B16A4BD6}" type="parTrans" cxnId="{C1BB2781-E351-400C-AB66-08994C67C325}">
      <dgm:prSet/>
      <dgm:spPr/>
      <dgm:t>
        <a:bodyPr/>
        <a:lstStyle/>
        <a:p>
          <a:endParaRPr lang="ru-RU"/>
        </a:p>
      </dgm:t>
    </dgm:pt>
    <dgm:pt modelId="{BD0C55DE-DC79-41BC-884E-AF3FE86E1D4B}" type="sibTrans" cxnId="{C1BB2781-E351-400C-AB66-08994C67C325}">
      <dgm:prSet/>
      <dgm:spPr/>
      <dgm:t>
        <a:bodyPr/>
        <a:lstStyle/>
        <a:p>
          <a:endParaRPr lang="ru-RU"/>
        </a:p>
      </dgm:t>
    </dgm:pt>
    <dgm:pt modelId="{18AF9A92-B1DB-44E7-84E9-8D831C9B24F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Экскурсия </a:t>
          </a:r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в краеведческий музей</a:t>
          </a:r>
          <a:endParaRPr lang="ru-RU" sz="18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18F9BE-ACA2-42EF-9DE4-2CA62C261D1A}" type="parTrans" cxnId="{664BE9CE-1E0B-40A1-B662-164AD4D9A95C}">
      <dgm:prSet/>
      <dgm:spPr/>
      <dgm:t>
        <a:bodyPr/>
        <a:lstStyle/>
        <a:p>
          <a:endParaRPr lang="ru-RU"/>
        </a:p>
      </dgm:t>
    </dgm:pt>
    <dgm:pt modelId="{D7866D46-038F-436B-AC14-88E7685AF786}" type="sibTrans" cxnId="{664BE9CE-1E0B-40A1-B662-164AD4D9A95C}">
      <dgm:prSet/>
      <dgm:spPr/>
      <dgm:t>
        <a:bodyPr/>
        <a:lstStyle/>
        <a:p>
          <a:endParaRPr lang="ru-RU"/>
        </a:p>
      </dgm:t>
    </dgm:pt>
    <dgm:pt modelId="{D7374DD7-9102-4E1C-9F29-D783EDD2271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Подготовка и проведение зачетного занятия</a:t>
          </a:r>
          <a:endParaRPr lang="ru-RU" sz="18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BE96010-E541-4497-B16E-5AC47C097032}" type="parTrans" cxnId="{F5DD8012-35E9-4DAF-AA21-87364539A3BD}">
      <dgm:prSet/>
      <dgm:spPr/>
      <dgm:t>
        <a:bodyPr/>
        <a:lstStyle/>
        <a:p>
          <a:endParaRPr lang="ru-RU"/>
        </a:p>
      </dgm:t>
    </dgm:pt>
    <dgm:pt modelId="{CC7AE78E-E80C-4766-8C80-526F3F6FD0EB}" type="sibTrans" cxnId="{F5DD8012-35E9-4DAF-AA21-87364539A3BD}">
      <dgm:prSet/>
      <dgm:spPr/>
      <dgm:t>
        <a:bodyPr/>
        <a:lstStyle/>
        <a:p>
          <a:endParaRPr lang="ru-RU"/>
        </a:p>
      </dgm:t>
    </dgm:pt>
    <dgm:pt modelId="{170EC777-D5A2-437D-AC02-DCDC791F860D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Экскурсия </a:t>
          </a:r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 экологическую тропу ДОО «Улыбка»</a:t>
          </a:r>
          <a:endParaRPr lang="ru-RU" sz="18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0E61CF3-0F84-40D6-883E-77DF509924F9}" type="parTrans" cxnId="{E1C36713-282E-43CF-BF12-64EAD7B744AF}">
      <dgm:prSet/>
      <dgm:spPr/>
      <dgm:t>
        <a:bodyPr/>
        <a:lstStyle/>
        <a:p>
          <a:endParaRPr lang="ru-RU"/>
        </a:p>
      </dgm:t>
    </dgm:pt>
    <dgm:pt modelId="{3EA1A404-5E4E-4FA8-AA04-F3ACA19399D3}" type="sibTrans" cxnId="{E1C36713-282E-43CF-BF12-64EAD7B744AF}">
      <dgm:prSet/>
      <dgm:spPr/>
      <dgm:t>
        <a:bodyPr/>
        <a:lstStyle/>
        <a:p>
          <a:endParaRPr lang="ru-RU"/>
        </a:p>
      </dgm:t>
    </dgm:pt>
    <dgm:pt modelId="{63FF93A5-2A24-4231-8937-A6AEECF811CE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Обработка собранного материала </a:t>
          </a:r>
          <a:endParaRPr lang="ru-RU" sz="18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208544D-5F66-49ED-BA67-9C2F701DC092}" type="parTrans" cxnId="{467FEDB5-87F2-49AA-9951-EBC3A2E14583}">
      <dgm:prSet/>
      <dgm:spPr/>
      <dgm:t>
        <a:bodyPr/>
        <a:lstStyle/>
        <a:p>
          <a:endParaRPr lang="ru-RU"/>
        </a:p>
      </dgm:t>
    </dgm:pt>
    <dgm:pt modelId="{5CBCF008-77CD-4551-8DD2-565999FA0A2B}" type="sibTrans" cxnId="{467FEDB5-87F2-49AA-9951-EBC3A2E14583}">
      <dgm:prSet/>
      <dgm:spPr/>
      <dgm:t>
        <a:bodyPr/>
        <a:lstStyle/>
        <a:p>
          <a:endParaRPr lang="ru-RU"/>
        </a:p>
      </dgm:t>
    </dgm:pt>
    <dgm:pt modelId="{9ED8C056-50D0-47D0-A61E-60582876F785}" type="pres">
      <dgm:prSet presAssocID="{500C3A0D-C58D-46D8-961A-A6FE6226FB9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93F55D-86F4-4FF9-82C6-A0F30AC708B8}" type="pres">
      <dgm:prSet presAssocID="{7CD4D307-104F-4F43-ABC6-2BD7493BEBBD}" presName="centerShape" presStyleLbl="node0" presStyleIdx="0" presStyleCnt="1" custScaleX="169713" custScaleY="125036" custLinFactNeighborX="-1017" custLinFactNeighborY="-5354"/>
      <dgm:spPr/>
      <dgm:t>
        <a:bodyPr/>
        <a:lstStyle/>
        <a:p>
          <a:endParaRPr lang="ru-RU"/>
        </a:p>
      </dgm:t>
    </dgm:pt>
    <dgm:pt modelId="{B74FC615-6814-4025-A248-5C5F35950C4A}" type="pres">
      <dgm:prSet presAssocID="{C477F270-A020-467B-B2A6-0D37F011028B}" presName="Name9" presStyleLbl="parChTrans1D2" presStyleIdx="0" presStyleCnt="7"/>
      <dgm:spPr/>
      <dgm:t>
        <a:bodyPr/>
        <a:lstStyle/>
        <a:p>
          <a:endParaRPr lang="ru-RU"/>
        </a:p>
      </dgm:t>
    </dgm:pt>
    <dgm:pt modelId="{F6C47FF2-D872-40E2-9F65-E2ABAC6A3E30}" type="pres">
      <dgm:prSet presAssocID="{C477F270-A020-467B-B2A6-0D37F011028B}" presName="connTx" presStyleLbl="parChTrans1D2" presStyleIdx="0" presStyleCnt="7"/>
      <dgm:spPr/>
      <dgm:t>
        <a:bodyPr/>
        <a:lstStyle/>
        <a:p>
          <a:endParaRPr lang="ru-RU"/>
        </a:p>
      </dgm:t>
    </dgm:pt>
    <dgm:pt modelId="{897194F6-9A16-478B-A374-A107C66C2D9C}" type="pres">
      <dgm:prSet presAssocID="{6D879C37-EC9A-4B8B-AF38-3287440CD9EE}" presName="node" presStyleLbl="node1" presStyleIdx="0" presStyleCnt="7" custScaleX="147988" custScaleY="108304" custRadScaleRad="154844" custRadScaleInc="-191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C13D3-64D3-4A43-A728-7590A3D0B867}" type="pres">
      <dgm:prSet presAssocID="{76E8776D-F77B-4489-836C-9C1AB3AA6A13}" presName="Name9" presStyleLbl="parChTrans1D2" presStyleIdx="1" presStyleCnt="7"/>
      <dgm:spPr/>
      <dgm:t>
        <a:bodyPr/>
        <a:lstStyle/>
        <a:p>
          <a:endParaRPr lang="ru-RU"/>
        </a:p>
      </dgm:t>
    </dgm:pt>
    <dgm:pt modelId="{66BDD4AA-1059-4FEA-9711-06C1FFB00908}" type="pres">
      <dgm:prSet presAssocID="{76E8776D-F77B-4489-836C-9C1AB3AA6A1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9F3DA52A-25BC-49B5-846C-BCF7AF044355}" type="pres">
      <dgm:prSet presAssocID="{12229D05-7B08-40C3-82BD-EEFB414F7843}" presName="node" presStyleLbl="node1" presStyleIdx="1" presStyleCnt="7" custScaleX="147480" custScaleY="109971" custRadScaleRad="115946" custRadScaleInc="-140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234D3E-025D-4F19-A816-0081E6B37B4B}" type="pres">
      <dgm:prSet presAssocID="{B153C019-EE45-4ACA-ADA6-7D21B16A4BD6}" presName="Name9" presStyleLbl="parChTrans1D2" presStyleIdx="2" presStyleCnt="7"/>
      <dgm:spPr/>
      <dgm:t>
        <a:bodyPr/>
        <a:lstStyle/>
        <a:p>
          <a:endParaRPr lang="ru-RU"/>
        </a:p>
      </dgm:t>
    </dgm:pt>
    <dgm:pt modelId="{236FC0DC-22F5-4A91-9736-4E9D5257E050}" type="pres">
      <dgm:prSet presAssocID="{B153C019-EE45-4ACA-ADA6-7D21B16A4BD6}" presName="connTx" presStyleLbl="parChTrans1D2" presStyleIdx="2" presStyleCnt="7"/>
      <dgm:spPr/>
      <dgm:t>
        <a:bodyPr/>
        <a:lstStyle/>
        <a:p>
          <a:endParaRPr lang="ru-RU"/>
        </a:p>
      </dgm:t>
    </dgm:pt>
    <dgm:pt modelId="{48D3F3F4-3035-457B-A5C6-5A7CCBC7B670}" type="pres">
      <dgm:prSet presAssocID="{A8B0FD4E-CEF2-44A6-8A01-A687984B1454}" presName="node" presStyleLbl="node1" presStyleIdx="2" presStyleCnt="7" custScaleX="151264" custScaleY="110678" custRadScaleRad="143935" custRadScaleInc="-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DA327-5525-4880-BE7C-80E11B5C1048}" type="pres">
      <dgm:prSet presAssocID="{CB18F9BE-ACA2-42EF-9DE4-2CA62C261D1A}" presName="Name9" presStyleLbl="parChTrans1D2" presStyleIdx="3" presStyleCnt="7"/>
      <dgm:spPr/>
      <dgm:t>
        <a:bodyPr/>
        <a:lstStyle/>
        <a:p>
          <a:endParaRPr lang="ru-RU"/>
        </a:p>
      </dgm:t>
    </dgm:pt>
    <dgm:pt modelId="{28BD4E23-3F5C-4B42-8D42-8700EB44D3FC}" type="pres">
      <dgm:prSet presAssocID="{CB18F9BE-ACA2-42EF-9DE4-2CA62C261D1A}" presName="connTx" presStyleLbl="parChTrans1D2" presStyleIdx="3" presStyleCnt="7"/>
      <dgm:spPr/>
      <dgm:t>
        <a:bodyPr/>
        <a:lstStyle/>
        <a:p>
          <a:endParaRPr lang="ru-RU"/>
        </a:p>
      </dgm:t>
    </dgm:pt>
    <dgm:pt modelId="{C49A184A-A476-463C-B04D-DB6169D0C766}" type="pres">
      <dgm:prSet presAssocID="{18AF9A92-B1DB-44E7-84E9-8D831C9B24FE}" presName="node" presStyleLbl="node1" presStyleIdx="3" presStyleCnt="7" custScaleX="156174" custScaleY="105965" custRadScaleRad="128848" custRadScaleInc="451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F983A-5859-41B7-9D78-0BF96EECE97D}" type="pres">
      <dgm:prSet presAssocID="{90E61CF3-0F84-40D6-883E-77DF509924F9}" presName="Name9" presStyleLbl="parChTrans1D2" presStyleIdx="4" presStyleCnt="7"/>
      <dgm:spPr/>
      <dgm:t>
        <a:bodyPr/>
        <a:lstStyle/>
        <a:p>
          <a:endParaRPr lang="ru-RU"/>
        </a:p>
      </dgm:t>
    </dgm:pt>
    <dgm:pt modelId="{249BE508-5610-4EB7-8233-C61CB049CC7F}" type="pres">
      <dgm:prSet presAssocID="{90E61CF3-0F84-40D6-883E-77DF509924F9}" presName="connTx" presStyleLbl="parChTrans1D2" presStyleIdx="4" presStyleCnt="7"/>
      <dgm:spPr/>
      <dgm:t>
        <a:bodyPr/>
        <a:lstStyle/>
        <a:p>
          <a:endParaRPr lang="ru-RU"/>
        </a:p>
      </dgm:t>
    </dgm:pt>
    <dgm:pt modelId="{9E285046-23EB-4F8E-B5C7-99179519CA34}" type="pres">
      <dgm:prSet presAssocID="{170EC777-D5A2-437D-AC02-DCDC791F860D}" presName="node" presStyleLbl="node1" presStyleIdx="4" presStyleCnt="7" custScaleX="154455" custScaleY="107845" custRadScaleRad="93873" custRadScaleInc="-205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3A330D-D731-43C8-BC41-BA05816DD5A5}" type="pres">
      <dgm:prSet presAssocID="{5208544D-5F66-49ED-BA67-9C2F701DC092}" presName="Name9" presStyleLbl="parChTrans1D2" presStyleIdx="5" presStyleCnt="7"/>
      <dgm:spPr/>
      <dgm:t>
        <a:bodyPr/>
        <a:lstStyle/>
        <a:p>
          <a:endParaRPr lang="ru-RU"/>
        </a:p>
      </dgm:t>
    </dgm:pt>
    <dgm:pt modelId="{BB7FD8D8-B33C-4C6A-A02C-C2C6AE52A60E}" type="pres">
      <dgm:prSet presAssocID="{5208544D-5F66-49ED-BA67-9C2F701DC092}" presName="connTx" presStyleLbl="parChTrans1D2" presStyleIdx="5" presStyleCnt="7"/>
      <dgm:spPr/>
      <dgm:t>
        <a:bodyPr/>
        <a:lstStyle/>
        <a:p>
          <a:endParaRPr lang="ru-RU"/>
        </a:p>
      </dgm:t>
    </dgm:pt>
    <dgm:pt modelId="{583F8F2D-3B5B-470E-BBC5-A069C5DD17BF}" type="pres">
      <dgm:prSet presAssocID="{63FF93A5-2A24-4231-8937-A6AEECF811CE}" presName="node" presStyleLbl="node1" presStyleIdx="5" presStyleCnt="7" custScaleX="129802" custScaleY="102581" custRadScaleRad="143818" custRadScaleInc="657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889AD-918A-4FCE-9B13-1F32CE5C9B81}" type="pres">
      <dgm:prSet presAssocID="{4BE96010-E541-4497-B16E-5AC47C097032}" presName="Name9" presStyleLbl="parChTrans1D2" presStyleIdx="6" presStyleCnt="7"/>
      <dgm:spPr/>
      <dgm:t>
        <a:bodyPr/>
        <a:lstStyle/>
        <a:p>
          <a:endParaRPr lang="ru-RU"/>
        </a:p>
      </dgm:t>
    </dgm:pt>
    <dgm:pt modelId="{A876059E-274C-4FA8-88A3-77E97D9CFFB2}" type="pres">
      <dgm:prSet presAssocID="{4BE96010-E541-4497-B16E-5AC47C097032}" presName="connTx" presStyleLbl="parChTrans1D2" presStyleIdx="6" presStyleCnt="7"/>
      <dgm:spPr/>
      <dgm:t>
        <a:bodyPr/>
        <a:lstStyle/>
        <a:p>
          <a:endParaRPr lang="ru-RU"/>
        </a:p>
      </dgm:t>
    </dgm:pt>
    <dgm:pt modelId="{9C490656-5325-4A8C-BB7B-A7224BD8AC71}" type="pres">
      <dgm:prSet presAssocID="{D7374DD7-9102-4E1C-9F29-D783EDD22716}" presName="node" presStyleLbl="node1" presStyleIdx="6" presStyleCnt="7" custScaleX="159607" custScaleY="115301" custRadScaleRad="104282" custRadScaleInc="-335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BB2781-E351-400C-AB66-08994C67C325}" srcId="{7CD4D307-104F-4F43-ABC6-2BD7493BEBBD}" destId="{A8B0FD4E-CEF2-44A6-8A01-A687984B1454}" srcOrd="2" destOrd="0" parTransId="{B153C019-EE45-4ACA-ADA6-7D21B16A4BD6}" sibTransId="{BD0C55DE-DC79-41BC-884E-AF3FE86E1D4B}"/>
    <dgm:cxn modelId="{F56304E8-2A34-40CC-9182-66DE271EAF39}" type="presOf" srcId="{76E8776D-F77B-4489-836C-9C1AB3AA6A13}" destId="{66BDD4AA-1059-4FEA-9711-06C1FFB00908}" srcOrd="1" destOrd="0" presId="urn:microsoft.com/office/officeart/2005/8/layout/radial1"/>
    <dgm:cxn modelId="{5743B44F-3586-492C-B4BE-990606FB5B1C}" type="presOf" srcId="{5208544D-5F66-49ED-BA67-9C2F701DC092}" destId="{D63A330D-D731-43C8-BC41-BA05816DD5A5}" srcOrd="0" destOrd="0" presId="urn:microsoft.com/office/officeart/2005/8/layout/radial1"/>
    <dgm:cxn modelId="{F3D5F0E4-16B6-4BCF-B3EB-1A357DC217D1}" type="presOf" srcId="{4BE96010-E541-4497-B16E-5AC47C097032}" destId="{A876059E-274C-4FA8-88A3-77E97D9CFFB2}" srcOrd="1" destOrd="0" presId="urn:microsoft.com/office/officeart/2005/8/layout/radial1"/>
    <dgm:cxn modelId="{AB2C89B8-1274-40FB-B3C4-5F0984D26F01}" type="presOf" srcId="{90E61CF3-0F84-40D6-883E-77DF509924F9}" destId="{714F983A-5859-41B7-9D78-0BF96EECE97D}" srcOrd="0" destOrd="0" presId="urn:microsoft.com/office/officeart/2005/8/layout/radial1"/>
    <dgm:cxn modelId="{EF0F1690-4AE0-47B9-976A-4F4C5EFD8387}" srcId="{7CD4D307-104F-4F43-ABC6-2BD7493BEBBD}" destId="{6D879C37-EC9A-4B8B-AF38-3287440CD9EE}" srcOrd="0" destOrd="0" parTransId="{C477F270-A020-467B-B2A6-0D37F011028B}" sibTransId="{203244C5-C662-467B-A11E-23E7FE6739A5}"/>
    <dgm:cxn modelId="{5A04EE63-D668-4323-916F-7E4BB9988128}" type="presOf" srcId="{7CD4D307-104F-4F43-ABC6-2BD7493BEBBD}" destId="{0793F55D-86F4-4FF9-82C6-A0F30AC708B8}" srcOrd="0" destOrd="0" presId="urn:microsoft.com/office/officeart/2005/8/layout/radial1"/>
    <dgm:cxn modelId="{5A0FDF8F-2E9A-40CF-8CB8-1B045B1B9410}" type="presOf" srcId="{6D879C37-EC9A-4B8B-AF38-3287440CD9EE}" destId="{897194F6-9A16-478B-A374-A107C66C2D9C}" srcOrd="0" destOrd="0" presId="urn:microsoft.com/office/officeart/2005/8/layout/radial1"/>
    <dgm:cxn modelId="{6CB2E19E-F002-4351-B884-C88A1EF30455}" type="presOf" srcId="{B153C019-EE45-4ACA-ADA6-7D21B16A4BD6}" destId="{23234D3E-025D-4F19-A816-0081E6B37B4B}" srcOrd="0" destOrd="0" presId="urn:microsoft.com/office/officeart/2005/8/layout/radial1"/>
    <dgm:cxn modelId="{003C9A67-D57C-4AA9-93E3-0B6FED6DC9B2}" type="presOf" srcId="{90E61CF3-0F84-40D6-883E-77DF509924F9}" destId="{249BE508-5610-4EB7-8233-C61CB049CC7F}" srcOrd="1" destOrd="0" presId="urn:microsoft.com/office/officeart/2005/8/layout/radial1"/>
    <dgm:cxn modelId="{F5DD8012-35E9-4DAF-AA21-87364539A3BD}" srcId="{7CD4D307-104F-4F43-ABC6-2BD7493BEBBD}" destId="{D7374DD7-9102-4E1C-9F29-D783EDD22716}" srcOrd="6" destOrd="0" parTransId="{4BE96010-E541-4497-B16E-5AC47C097032}" sibTransId="{CC7AE78E-E80C-4766-8C80-526F3F6FD0EB}"/>
    <dgm:cxn modelId="{24A8893A-8841-4671-8041-15D57CFF644B}" type="presOf" srcId="{A8B0FD4E-CEF2-44A6-8A01-A687984B1454}" destId="{48D3F3F4-3035-457B-A5C6-5A7CCBC7B670}" srcOrd="0" destOrd="0" presId="urn:microsoft.com/office/officeart/2005/8/layout/radial1"/>
    <dgm:cxn modelId="{7AEBA770-06A3-43E2-971D-3E1E716BBEEA}" type="presOf" srcId="{CB18F9BE-ACA2-42EF-9DE4-2CA62C261D1A}" destId="{28BD4E23-3F5C-4B42-8D42-8700EB44D3FC}" srcOrd="1" destOrd="0" presId="urn:microsoft.com/office/officeart/2005/8/layout/radial1"/>
    <dgm:cxn modelId="{2D2FE425-7B1E-4942-A09F-F500A2DE3068}" type="presOf" srcId="{D7374DD7-9102-4E1C-9F29-D783EDD22716}" destId="{9C490656-5325-4A8C-BB7B-A7224BD8AC71}" srcOrd="0" destOrd="0" presId="urn:microsoft.com/office/officeart/2005/8/layout/radial1"/>
    <dgm:cxn modelId="{CE77F76B-04ED-466C-ABC8-C48F2AFEC5D2}" srcId="{500C3A0D-C58D-46D8-961A-A6FE6226FB9A}" destId="{7CD4D307-104F-4F43-ABC6-2BD7493BEBBD}" srcOrd="0" destOrd="0" parTransId="{F5DDF0A9-085F-4045-9A20-2663C5CC7EA3}" sibTransId="{FEE3F732-B5CB-4487-9CB7-4923492C4F5D}"/>
    <dgm:cxn modelId="{59CC264E-6EA4-4E63-B78A-F7A64212BEBE}" type="presOf" srcId="{12229D05-7B08-40C3-82BD-EEFB414F7843}" destId="{9F3DA52A-25BC-49B5-846C-BCF7AF044355}" srcOrd="0" destOrd="0" presId="urn:microsoft.com/office/officeart/2005/8/layout/radial1"/>
    <dgm:cxn modelId="{619EE4AF-C1DF-4144-80CD-7A2C8025E677}" type="presOf" srcId="{CB18F9BE-ACA2-42EF-9DE4-2CA62C261D1A}" destId="{ABADA327-5525-4880-BE7C-80E11B5C1048}" srcOrd="0" destOrd="0" presId="urn:microsoft.com/office/officeart/2005/8/layout/radial1"/>
    <dgm:cxn modelId="{664BE9CE-1E0B-40A1-B662-164AD4D9A95C}" srcId="{7CD4D307-104F-4F43-ABC6-2BD7493BEBBD}" destId="{18AF9A92-B1DB-44E7-84E9-8D831C9B24FE}" srcOrd="3" destOrd="0" parTransId="{CB18F9BE-ACA2-42EF-9DE4-2CA62C261D1A}" sibTransId="{D7866D46-038F-436B-AC14-88E7685AF786}"/>
    <dgm:cxn modelId="{D3AA0EFB-E21C-4CFC-81CB-B39B7935D65E}" type="presOf" srcId="{B153C019-EE45-4ACA-ADA6-7D21B16A4BD6}" destId="{236FC0DC-22F5-4A91-9736-4E9D5257E050}" srcOrd="1" destOrd="0" presId="urn:microsoft.com/office/officeart/2005/8/layout/radial1"/>
    <dgm:cxn modelId="{D11A0A7A-D25B-4352-8847-9F704440991A}" type="presOf" srcId="{63FF93A5-2A24-4231-8937-A6AEECF811CE}" destId="{583F8F2D-3B5B-470E-BBC5-A069C5DD17BF}" srcOrd="0" destOrd="0" presId="urn:microsoft.com/office/officeart/2005/8/layout/radial1"/>
    <dgm:cxn modelId="{467FEDB5-87F2-49AA-9951-EBC3A2E14583}" srcId="{7CD4D307-104F-4F43-ABC6-2BD7493BEBBD}" destId="{63FF93A5-2A24-4231-8937-A6AEECF811CE}" srcOrd="5" destOrd="0" parTransId="{5208544D-5F66-49ED-BA67-9C2F701DC092}" sibTransId="{5CBCF008-77CD-4551-8DD2-565999FA0A2B}"/>
    <dgm:cxn modelId="{E1C36713-282E-43CF-BF12-64EAD7B744AF}" srcId="{7CD4D307-104F-4F43-ABC6-2BD7493BEBBD}" destId="{170EC777-D5A2-437D-AC02-DCDC791F860D}" srcOrd="4" destOrd="0" parTransId="{90E61CF3-0F84-40D6-883E-77DF509924F9}" sibTransId="{3EA1A404-5E4E-4FA8-AA04-F3ACA19399D3}"/>
    <dgm:cxn modelId="{94F98E5D-529D-4777-BEB7-9466D2497442}" type="presOf" srcId="{C477F270-A020-467B-B2A6-0D37F011028B}" destId="{F6C47FF2-D872-40E2-9F65-E2ABAC6A3E30}" srcOrd="1" destOrd="0" presId="urn:microsoft.com/office/officeart/2005/8/layout/radial1"/>
    <dgm:cxn modelId="{BB70D483-20F6-4B53-9FFC-55A93233B55D}" type="presOf" srcId="{5208544D-5F66-49ED-BA67-9C2F701DC092}" destId="{BB7FD8D8-B33C-4C6A-A02C-C2C6AE52A60E}" srcOrd="1" destOrd="0" presId="urn:microsoft.com/office/officeart/2005/8/layout/radial1"/>
    <dgm:cxn modelId="{D8FC4584-9FB9-4B80-A1F5-C538B1F4CC4F}" type="presOf" srcId="{170EC777-D5A2-437D-AC02-DCDC791F860D}" destId="{9E285046-23EB-4F8E-B5C7-99179519CA34}" srcOrd="0" destOrd="0" presId="urn:microsoft.com/office/officeart/2005/8/layout/radial1"/>
    <dgm:cxn modelId="{39C1AF08-9C38-4CC5-A92D-A25F3423AB16}" type="presOf" srcId="{C477F270-A020-467B-B2A6-0D37F011028B}" destId="{B74FC615-6814-4025-A248-5C5F35950C4A}" srcOrd="0" destOrd="0" presId="urn:microsoft.com/office/officeart/2005/8/layout/radial1"/>
    <dgm:cxn modelId="{03E87841-5E6E-468A-B814-62C2AAA0AF7F}" type="presOf" srcId="{18AF9A92-B1DB-44E7-84E9-8D831C9B24FE}" destId="{C49A184A-A476-463C-B04D-DB6169D0C766}" srcOrd="0" destOrd="0" presId="urn:microsoft.com/office/officeart/2005/8/layout/radial1"/>
    <dgm:cxn modelId="{E81ABE0E-1579-4540-ADC0-F1727EA4E6FF}" type="presOf" srcId="{76E8776D-F77B-4489-836C-9C1AB3AA6A13}" destId="{FA1C13D3-64D3-4A43-A728-7590A3D0B867}" srcOrd="0" destOrd="0" presId="urn:microsoft.com/office/officeart/2005/8/layout/radial1"/>
    <dgm:cxn modelId="{DF2223DC-FD59-4C2F-BC20-633D5BF24F0D}" srcId="{7CD4D307-104F-4F43-ABC6-2BD7493BEBBD}" destId="{12229D05-7B08-40C3-82BD-EEFB414F7843}" srcOrd="1" destOrd="0" parTransId="{76E8776D-F77B-4489-836C-9C1AB3AA6A13}" sibTransId="{8982FCCB-C2EB-49B5-94B8-01619FEC5ED1}"/>
    <dgm:cxn modelId="{69D6B6CF-A317-4149-B527-D74ADE5BF241}" type="presOf" srcId="{4BE96010-E541-4497-B16E-5AC47C097032}" destId="{8C0889AD-918A-4FCE-9B13-1F32CE5C9B81}" srcOrd="0" destOrd="0" presId="urn:microsoft.com/office/officeart/2005/8/layout/radial1"/>
    <dgm:cxn modelId="{359E51D0-C45E-43BD-975D-7D6A3201FDC7}" type="presOf" srcId="{500C3A0D-C58D-46D8-961A-A6FE6226FB9A}" destId="{9ED8C056-50D0-47D0-A61E-60582876F785}" srcOrd="0" destOrd="0" presId="urn:microsoft.com/office/officeart/2005/8/layout/radial1"/>
    <dgm:cxn modelId="{1D379B50-3900-49BE-9C6F-7CF30790AF6C}" type="presParOf" srcId="{9ED8C056-50D0-47D0-A61E-60582876F785}" destId="{0793F55D-86F4-4FF9-82C6-A0F30AC708B8}" srcOrd="0" destOrd="0" presId="urn:microsoft.com/office/officeart/2005/8/layout/radial1"/>
    <dgm:cxn modelId="{98887B79-6FA0-4CCD-8538-D2A7EC32F881}" type="presParOf" srcId="{9ED8C056-50D0-47D0-A61E-60582876F785}" destId="{B74FC615-6814-4025-A248-5C5F35950C4A}" srcOrd="1" destOrd="0" presId="urn:microsoft.com/office/officeart/2005/8/layout/radial1"/>
    <dgm:cxn modelId="{3DDBC807-A19A-4FB7-BA18-3370611A2DA7}" type="presParOf" srcId="{B74FC615-6814-4025-A248-5C5F35950C4A}" destId="{F6C47FF2-D872-40E2-9F65-E2ABAC6A3E30}" srcOrd="0" destOrd="0" presId="urn:microsoft.com/office/officeart/2005/8/layout/radial1"/>
    <dgm:cxn modelId="{58FEFCDD-25FF-4120-BC7D-6D1B54974B7F}" type="presParOf" srcId="{9ED8C056-50D0-47D0-A61E-60582876F785}" destId="{897194F6-9A16-478B-A374-A107C66C2D9C}" srcOrd="2" destOrd="0" presId="urn:microsoft.com/office/officeart/2005/8/layout/radial1"/>
    <dgm:cxn modelId="{DDD50FB5-DF86-4B81-BC46-70BBFFD33AA1}" type="presParOf" srcId="{9ED8C056-50D0-47D0-A61E-60582876F785}" destId="{FA1C13D3-64D3-4A43-A728-7590A3D0B867}" srcOrd="3" destOrd="0" presId="urn:microsoft.com/office/officeart/2005/8/layout/radial1"/>
    <dgm:cxn modelId="{A9DCF41B-9D82-4086-A750-E2F198CE11DB}" type="presParOf" srcId="{FA1C13D3-64D3-4A43-A728-7590A3D0B867}" destId="{66BDD4AA-1059-4FEA-9711-06C1FFB00908}" srcOrd="0" destOrd="0" presId="urn:microsoft.com/office/officeart/2005/8/layout/radial1"/>
    <dgm:cxn modelId="{3DAA097F-73A8-42D2-B17B-3EC489CC3F09}" type="presParOf" srcId="{9ED8C056-50D0-47D0-A61E-60582876F785}" destId="{9F3DA52A-25BC-49B5-846C-BCF7AF044355}" srcOrd="4" destOrd="0" presId="urn:microsoft.com/office/officeart/2005/8/layout/radial1"/>
    <dgm:cxn modelId="{3EDA56A4-6766-4395-8A14-A56C75D9428C}" type="presParOf" srcId="{9ED8C056-50D0-47D0-A61E-60582876F785}" destId="{23234D3E-025D-4F19-A816-0081E6B37B4B}" srcOrd="5" destOrd="0" presId="urn:microsoft.com/office/officeart/2005/8/layout/radial1"/>
    <dgm:cxn modelId="{28CDA117-FB83-4670-BCFD-7A41C5623898}" type="presParOf" srcId="{23234D3E-025D-4F19-A816-0081E6B37B4B}" destId="{236FC0DC-22F5-4A91-9736-4E9D5257E050}" srcOrd="0" destOrd="0" presId="urn:microsoft.com/office/officeart/2005/8/layout/radial1"/>
    <dgm:cxn modelId="{0A69CABE-6D02-4EC4-A4CE-B6B893C80A7D}" type="presParOf" srcId="{9ED8C056-50D0-47D0-A61E-60582876F785}" destId="{48D3F3F4-3035-457B-A5C6-5A7CCBC7B670}" srcOrd="6" destOrd="0" presId="urn:microsoft.com/office/officeart/2005/8/layout/radial1"/>
    <dgm:cxn modelId="{0F0C2C05-5266-426E-A055-858F2BB1CD9F}" type="presParOf" srcId="{9ED8C056-50D0-47D0-A61E-60582876F785}" destId="{ABADA327-5525-4880-BE7C-80E11B5C1048}" srcOrd="7" destOrd="0" presId="urn:microsoft.com/office/officeart/2005/8/layout/radial1"/>
    <dgm:cxn modelId="{51B89BDA-42B7-43C1-906D-2487204FAE88}" type="presParOf" srcId="{ABADA327-5525-4880-BE7C-80E11B5C1048}" destId="{28BD4E23-3F5C-4B42-8D42-8700EB44D3FC}" srcOrd="0" destOrd="0" presId="urn:microsoft.com/office/officeart/2005/8/layout/radial1"/>
    <dgm:cxn modelId="{4AF795C9-82FD-4890-894C-E44FBE9BD78A}" type="presParOf" srcId="{9ED8C056-50D0-47D0-A61E-60582876F785}" destId="{C49A184A-A476-463C-B04D-DB6169D0C766}" srcOrd="8" destOrd="0" presId="urn:microsoft.com/office/officeart/2005/8/layout/radial1"/>
    <dgm:cxn modelId="{F100B2DC-F206-4438-B61A-1D6916B607C7}" type="presParOf" srcId="{9ED8C056-50D0-47D0-A61E-60582876F785}" destId="{714F983A-5859-41B7-9D78-0BF96EECE97D}" srcOrd="9" destOrd="0" presId="urn:microsoft.com/office/officeart/2005/8/layout/radial1"/>
    <dgm:cxn modelId="{8E1BAA81-DD26-426D-99BF-BB4F70651164}" type="presParOf" srcId="{714F983A-5859-41B7-9D78-0BF96EECE97D}" destId="{249BE508-5610-4EB7-8233-C61CB049CC7F}" srcOrd="0" destOrd="0" presId="urn:microsoft.com/office/officeart/2005/8/layout/radial1"/>
    <dgm:cxn modelId="{CE4C401E-E113-4A2B-A896-3BBD2FC4F866}" type="presParOf" srcId="{9ED8C056-50D0-47D0-A61E-60582876F785}" destId="{9E285046-23EB-4F8E-B5C7-99179519CA34}" srcOrd="10" destOrd="0" presId="urn:microsoft.com/office/officeart/2005/8/layout/radial1"/>
    <dgm:cxn modelId="{7B58D33C-24D7-4325-8486-C5D6D5679240}" type="presParOf" srcId="{9ED8C056-50D0-47D0-A61E-60582876F785}" destId="{D63A330D-D731-43C8-BC41-BA05816DD5A5}" srcOrd="11" destOrd="0" presId="urn:microsoft.com/office/officeart/2005/8/layout/radial1"/>
    <dgm:cxn modelId="{B68488E7-5579-43D4-8B31-1F618E1D4878}" type="presParOf" srcId="{D63A330D-D731-43C8-BC41-BA05816DD5A5}" destId="{BB7FD8D8-B33C-4C6A-A02C-C2C6AE52A60E}" srcOrd="0" destOrd="0" presId="urn:microsoft.com/office/officeart/2005/8/layout/radial1"/>
    <dgm:cxn modelId="{1465565F-5E5D-44C8-887E-2F6E9D6ACFFA}" type="presParOf" srcId="{9ED8C056-50D0-47D0-A61E-60582876F785}" destId="{583F8F2D-3B5B-470E-BBC5-A069C5DD17BF}" srcOrd="12" destOrd="0" presId="urn:microsoft.com/office/officeart/2005/8/layout/radial1"/>
    <dgm:cxn modelId="{A6E5A247-876F-400C-A9C4-D47DA3CEBABB}" type="presParOf" srcId="{9ED8C056-50D0-47D0-A61E-60582876F785}" destId="{8C0889AD-918A-4FCE-9B13-1F32CE5C9B81}" srcOrd="13" destOrd="0" presId="urn:microsoft.com/office/officeart/2005/8/layout/radial1"/>
    <dgm:cxn modelId="{552DC6C7-CA4F-4CC7-A5DC-2E0B24FA964E}" type="presParOf" srcId="{8C0889AD-918A-4FCE-9B13-1F32CE5C9B81}" destId="{A876059E-274C-4FA8-88A3-77E97D9CFFB2}" srcOrd="0" destOrd="0" presId="urn:microsoft.com/office/officeart/2005/8/layout/radial1"/>
    <dgm:cxn modelId="{8B830AB6-BC22-48F3-8CF5-C26B06E979AF}" type="presParOf" srcId="{9ED8C056-50D0-47D0-A61E-60582876F785}" destId="{9C490656-5325-4A8C-BB7B-A7224BD8AC7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3F55D-86F4-4FF9-82C6-A0F30AC708B8}">
      <dsp:nvSpPr>
        <dsp:cNvPr id="0" name=""/>
        <dsp:cNvSpPr/>
      </dsp:nvSpPr>
      <dsp:spPr>
        <a:xfrm>
          <a:off x="2905637" y="2008540"/>
          <a:ext cx="2770890" cy="2041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</a:rPr>
            <a:t>Формы проведения практики</a:t>
          </a:r>
          <a:endParaRPr lang="ru-RU" sz="2400" b="1" u="sng" kern="1200" dirty="0">
            <a:solidFill>
              <a:schemeClr val="tx1"/>
            </a:solidFill>
          </a:endParaRPr>
        </a:p>
      </dsp:txBody>
      <dsp:txXfrm>
        <a:off x="3311424" y="2307504"/>
        <a:ext cx="1959316" cy="1443525"/>
      </dsp:txXfrm>
    </dsp:sp>
    <dsp:sp modelId="{B74FC615-6814-4025-A248-5C5F35950C4A}">
      <dsp:nvSpPr>
        <dsp:cNvPr id="0" name=""/>
        <dsp:cNvSpPr/>
      </dsp:nvSpPr>
      <dsp:spPr>
        <a:xfrm rot="13066625">
          <a:off x="2161841" y="1870943"/>
          <a:ext cx="1312222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1312222" y="165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785147" y="1854728"/>
        <a:ext cx="65611" cy="65611"/>
      </dsp:txXfrm>
    </dsp:sp>
    <dsp:sp modelId="{897194F6-9A16-478B-A374-A107C66C2D9C}">
      <dsp:nvSpPr>
        <dsp:cNvPr id="0" name=""/>
        <dsp:cNvSpPr/>
      </dsp:nvSpPr>
      <dsp:spPr>
        <a:xfrm>
          <a:off x="261844" y="-41364"/>
          <a:ext cx="2416188" cy="1768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Наблюдения за сезонными  изменениями  в природе </a:t>
          </a:r>
          <a:endParaRPr lang="ru-RU" sz="18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15687" y="217593"/>
        <a:ext cx="1708502" cy="1250356"/>
      </dsp:txXfrm>
    </dsp:sp>
    <dsp:sp modelId="{FA1C13D3-64D3-4A43-A728-7590A3D0B867}">
      <dsp:nvSpPr>
        <dsp:cNvPr id="0" name=""/>
        <dsp:cNvSpPr/>
      </dsp:nvSpPr>
      <dsp:spPr>
        <a:xfrm rot="17427204">
          <a:off x="4560141" y="1887251"/>
          <a:ext cx="301355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301355" y="165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03285" y="1896308"/>
        <a:ext cx="15067" cy="15067"/>
      </dsp:txXfrm>
    </dsp:sp>
    <dsp:sp modelId="{9F3DA52A-25BC-49B5-846C-BCF7AF044355}">
      <dsp:nvSpPr>
        <dsp:cNvPr id="0" name=""/>
        <dsp:cNvSpPr/>
      </dsp:nvSpPr>
      <dsp:spPr>
        <a:xfrm>
          <a:off x="3882104" y="0"/>
          <a:ext cx="2407894" cy="1795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Экскурсии </a:t>
          </a: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в основные биоценозы  </a:t>
          </a:r>
          <a:endParaRPr lang="ru-RU" sz="18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234732" y="262943"/>
        <a:ext cx="1702638" cy="1269601"/>
      </dsp:txXfrm>
    </dsp:sp>
    <dsp:sp modelId="{23234D3E-025D-4F19-A816-0081E6B37B4B}">
      <dsp:nvSpPr>
        <dsp:cNvPr id="0" name=""/>
        <dsp:cNvSpPr/>
      </dsp:nvSpPr>
      <dsp:spPr>
        <a:xfrm rot="1043950">
          <a:off x="5543916" y="3556500"/>
          <a:ext cx="965195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965195" y="165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02384" y="3548960"/>
        <a:ext cx="48259" cy="48259"/>
      </dsp:txXfrm>
    </dsp:sp>
    <dsp:sp modelId="{48D3F3F4-3035-457B-A5C6-5A7CCBC7B670}">
      <dsp:nvSpPr>
        <dsp:cNvPr id="0" name=""/>
        <dsp:cNvSpPr/>
      </dsp:nvSpPr>
      <dsp:spPr>
        <a:xfrm>
          <a:off x="6387308" y="3169590"/>
          <a:ext cx="2469675" cy="1807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Экскурсия </a:t>
          </a: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 метеостанцию</a:t>
          </a:r>
          <a:endParaRPr lang="ru-RU" sz="18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48984" y="3434224"/>
        <a:ext cx="1746323" cy="1277763"/>
      </dsp:txXfrm>
    </dsp:sp>
    <dsp:sp modelId="{ABADA327-5525-4880-BE7C-80E11B5C1048}">
      <dsp:nvSpPr>
        <dsp:cNvPr id="0" name=""/>
        <dsp:cNvSpPr/>
      </dsp:nvSpPr>
      <dsp:spPr>
        <a:xfrm rot="10525757">
          <a:off x="2540487" y="3137683"/>
          <a:ext cx="373829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373829" y="165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718056" y="3144927"/>
        <a:ext cx="18691" cy="18691"/>
      </dsp:txXfrm>
    </dsp:sp>
    <dsp:sp modelId="{C49A184A-A476-463C-B04D-DB6169D0C766}">
      <dsp:nvSpPr>
        <dsp:cNvPr id="0" name=""/>
        <dsp:cNvSpPr/>
      </dsp:nvSpPr>
      <dsp:spPr>
        <a:xfrm>
          <a:off x="0" y="2405349"/>
          <a:ext cx="2549840" cy="1730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Экскурсия </a:t>
          </a: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в краеведческий музей</a:t>
          </a:r>
          <a:endParaRPr lang="ru-RU" sz="18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73415" y="2658714"/>
        <a:ext cx="1803010" cy="1223352"/>
      </dsp:txXfrm>
    </dsp:sp>
    <dsp:sp modelId="{714F983A-5859-41B7-9D78-0BF96EECE97D}">
      <dsp:nvSpPr>
        <dsp:cNvPr id="0" name=""/>
        <dsp:cNvSpPr/>
      </dsp:nvSpPr>
      <dsp:spPr>
        <a:xfrm rot="3873358">
          <a:off x="4588570" y="4230533"/>
          <a:ext cx="563882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563882" y="165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56414" y="4233027"/>
        <a:ext cx="28194" cy="28194"/>
      </dsp:txXfrm>
    </dsp:sp>
    <dsp:sp modelId="{9E285046-23EB-4F8E-B5C7-99179519CA34}">
      <dsp:nvSpPr>
        <dsp:cNvPr id="0" name=""/>
        <dsp:cNvSpPr/>
      </dsp:nvSpPr>
      <dsp:spPr>
        <a:xfrm>
          <a:off x="4128262" y="4456823"/>
          <a:ext cx="2521774" cy="1760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Экскурсия </a:t>
          </a: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 экологическую тропу ДОО «Улыбка»</a:t>
          </a:r>
          <a:endParaRPr lang="ru-RU" sz="18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497567" y="4714683"/>
        <a:ext cx="1783164" cy="1245056"/>
      </dsp:txXfrm>
    </dsp:sp>
    <dsp:sp modelId="{D63A330D-D731-43C8-BC41-BA05816DD5A5}">
      <dsp:nvSpPr>
        <dsp:cNvPr id="0" name=""/>
        <dsp:cNvSpPr/>
      </dsp:nvSpPr>
      <dsp:spPr>
        <a:xfrm rot="20436059">
          <a:off x="5509287" y="2386458"/>
          <a:ext cx="1120271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1120271" y="165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41417" y="2375042"/>
        <a:ext cx="56013" cy="56013"/>
      </dsp:txXfrm>
    </dsp:sp>
    <dsp:sp modelId="{583F8F2D-3B5B-470E-BBC5-A069C5DD17BF}">
      <dsp:nvSpPr>
        <dsp:cNvPr id="0" name=""/>
        <dsp:cNvSpPr/>
      </dsp:nvSpPr>
      <dsp:spPr>
        <a:xfrm>
          <a:off x="6506023" y="1038754"/>
          <a:ext cx="2119267" cy="16748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Обработка собранного материала </a:t>
          </a:r>
          <a:endParaRPr lang="ru-RU" sz="18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816382" y="1284027"/>
        <a:ext cx="1498549" cy="1184285"/>
      </dsp:txXfrm>
    </dsp:sp>
    <dsp:sp modelId="{8C0889AD-918A-4FCE-9B13-1F32CE5C9B81}">
      <dsp:nvSpPr>
        <dsp:cNvPr id="0" name=""/>
        <dsp:cNvSpPr/>
      </dsp:nvSpPr>
      <dsp:spPr>
        <a:xfrm rot="7664827">
          <a:off x="3151355" y="4121636"/>
          <a:ext cx="562337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562337" y="165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18465" y="4124168"/>
        <a:ext cx="28116" cy="28116"/>
      </dsp:txXfrm>
    </dsp:sp>
    <dsp:sp modelId="{9C490656-5325-4A8C-BB7B-A7224BD8AC71}">
      <dsp:nvSpPr>
        <dsp:cNvPr id="0" name=""/>
        <dsp:cNvSpPr/>
      </dsp:nvSpPr>
      <dsp:spPr>
        <a:xfrm>
          <a:off x="1321446" y="4240798"/>
          <a:ext cx="2605891" cy="1882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Подготовка и проведение зачетного занятия</a:t>
          </a:r>
          <a:endParaRPr lang="ru-RU" sz="18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03070" y="4516485"/>
        <a:ext cx="1842643" cy="1331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5"/>
          </a:xfrm>
        </p:spPr>
        <p:txBody>
          <a:bodyPr>
            <a:normAutofit/>
          </a:bodyPr>
          <a:lstStyle/>
          <a:p>
            <a:r>
              <a:rPr lang="ru-RU" sz="20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ГАПОУ  Новосибирской области </a:t>
            </a:r>
            <a:r>
              <a:rPr lang="ru-RU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Болотнинский</a:t>
            </a:r>
            <a:r>
              <a:rPr lang="ru-RU" sz="20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lang="ru-RU" sz="20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колледж»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776864" cy="4824536"/>
          </a:xfrm>
        </p:spPr>
        <p:txBody>
          <a:bodyPr>
            <a:no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4800" b="1" cap="all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ПРОГРАММА УЧЕБНОЙ  ПРАКТИКИ</a:t>
            </a:r>
            <a:endParaRPr lang="ru-RU" sz="4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4800" b="1" cap="all" dirty="0">
                <a:solidFill>
                  <a:schemeClr val="tx1"/>
                </a:solidFill>
                <a:latin typeface="Times New Roman"/>
                <a:ea typeface="Times New Roman"/>
              </a:rPr>
              <a:t> «</a:t>
            </a:r>
            <a:r>
              <a:rPr lang="ru-RU" sz="4800" b="1" cap="all" dirty="0" err="1">
                <a:solidFill>
                  <a:schemeClr val="tx1"/>
                </a:solidFill>
                <a:latin typeface="Times New Roman"/>
                <a:ea typeface="Times New Roman"/>
              </a:rPr>
              <a:t>пОЛЕВАЯ</a:t>
            </a:r>
            <a:r>
              <a:rPr lang="ru-RU" sz="4800" b="1" cap="all" dirty="0">
                <a:solidFill>
                  <a:schemeClr val="tx1"/>
                </a:solidFill>
                <a:latin typeface="Times New Roman"/>
                <a:ea typeface="Times New Roman"/>
              </a:rPr>
              <a:t> ПРАКТИКА</a:t>
            </a:r>
            <a:r>
              <a:rPr lang="ru-RU" sz="4800" b="1" cap="all" dirty="0" smtClean="0">
                <a:solidFill>
                  <a:schemeClr val="tx1"/>
                </a:solidFill>
                <a:latin typeface="Times New Roman"/>
                <a:ea typeface="Times New Roman"/>
              </a:rPr>
              <a:t>»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4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600" cap="all" dirty="0">
                <a:solidFill>
                  <a:schemeClr val="tx1"/>
                </a:solidFill>
                <a:latin typeface="Times New Roman"/>
                <a:ea typeface="Times New Roman"/>
              </a:rPr>
              <a:t>специальность 44.02.01 </a:t>
            </a:r>
            <a:r>
              <a:rPr lang="ru-RU" sz="3600" cap="all" dirty="0" err="1">
                <a:solidFill>
                  <a:schemeClr val="tx1"/>
                </a:solidFill>
                <a:latin typeface="Times New Roman"/>
                <a:ea typeface="Times New Roman"/>
              </a:rPr>
              <a:t>дОШКОЛЬНОЕ</a:t>
            </a:r>
            <a:r>
              <a:rPr lang="ru-RU" sz="3600" cap="all" dirty="0">
                <a:solidFill>
                  <a:schemeClr val="tx1"/>
                </a:solidFill>
                <a:latin typeface="Times New Roman"/>
                <a:ea typeface="Times New Roman"/>
              </a:rPr>
              <a:t> ОБРАЗОВАНИЕ</a:t>
            </a:r>
            <a:endParaRPr lang="ru-RU" sz="3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i="1" cap="all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i="1" cap="all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  <a:endParaRPr lang="ru-RU" sz="2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130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564904"/>
            <a:ext cx="7992888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/>
                <a:ea typeface="Calibri"/>
              </a:rPr>
              <a:t>Практика проводится на базе колледжа с выходом в окрестности (лес, луг, пруд), метеостанцию, районный краеведческий музей, опытный участок и экологическую тропу ДОО «Улыбка»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База учебной </a:t>
            </a:r>
            <a:r>
              <a:rPr lang="ru-RU" sz="5400" b="1" dirty="0">
                <a:solidFill>
                  <a:srgbClr val="000000"/>
                </a:solidFill>
                <a:latin typeface="Times New Roman"/>
                <a:ea typeface="Times New Roman"/>
              </a:rPr>
              <a:t>практики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0999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564904"/>
            <a:ext cx="8568951" cy="39218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Тема 1.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Ознакомление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объектами и явлениями живой и неживой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природы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Тема 2. Организация и проведение экскурсий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Диагностика экологической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культуры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4. Подведение итогов практики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568952" cy="125272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обучения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учебной практике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2909"/>
              </p:ext>
            </p:extLst>
          </p:nvPr>
        </p:nvGraphicFramePr>
        <p:xfrm>
          <a:off x="611560" y="3717032"/>
          <a:ext cx="8229600" cy="213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82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74175413"/>
              </p:ext>
            </p:extLst>
          </p:nvPr>
        </p:nvGraphicFramePr>
        <p:xfrm>
          <a:off x="107504" y="260648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047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получает дифференцированный зачет при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наличии:</a:t>
            </a:r>
          </a:p>
          <a:p>
            <a:pPr algn="ctr">
              <a:buFontTx/>
              <a:buChar char="-"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-отчетной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документации (дневник, гербарий, рефлексия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ctr">
              <a:buFontTx/>
              <a:buChar char="-"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презентации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выполнению индивидуального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задания;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результатам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выполнения групповых заданий (экскурсий,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квестов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проектов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25272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контроля и оценки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0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98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712967" cy="46805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Программа учебной  практики «Полевая практика»  является частью программы подготовки специалистов среднего звена в соответствии с ФГОС по специальности  СПО 44.02.01. Дошкольное образование  в части освоения основного     вида    профессиональной деятельности (ВПД):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/>
                <a:ea typeface="Times New Roman"/>
              </a:rPr>
              <a:t>- организация занятий по 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основным общеобразовательным 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программам дошкольного образования </a:t>
            </a: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56984" cy="858424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Область применения программы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9268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Учебная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«Полевая практика»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проводится при освоении профессионального модуля 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ПМ.03. Организация занятий по основным общеобразовательным программам дошкольного образования,  МДК.03.03. Теория и методика экологического образования дошкольников</a:t>
            </a:r>
            <a:r>
              <a:rPr lang="ru-RU" sz="28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направлена на формирование у обучающихся умений, приобретение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первичного 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практического опыта. </a:t>
            </a:r>
          </a:p>
          <a:p>
            <a:pPr marL="0" lvl="0" indent="0" algn="ctr"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учебной «Полевой практики» поможет студентам в последующем освоении профессиональных компетенций в рамках производственных практик «Пробные занятия», «Летняя практика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54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7" cy="46085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формирование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профессиональной позиции воспитателя детей дошкольного учреждения, его мировоззрения, стиля поведения, профессиональной этики, формирование у обучающихся практических профессиональных умений, приобретение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первичного 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практического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опыта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Цель практики</a:t>
            </a:r>
            <a:r>
              <a:rPr lang="ru-RU" sz="6600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: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93225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5" cy="482453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z="9600" dirty="0">
                <a:solidFill>
                  <a:schemeClr val="tx1"/>
                </a:solidFill>
                <a:latin typeface="Times New Roman"/>
                <a:ea typeface="Times New Roman"/>
              </a:rPr>
              <a:t>углубление  и расширение  знаний обучающихся, полученных в процессе изучения теоретического курса МДК.03.03. Теория и методика экологического образования дошкольников, творческое применение этих знаний на практике;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9600" dirty="0">
                <a:solidFill>
                  <a:schemeClr val="tx1"/>
                </a:solidFill>
                <a:latin typeface="Times New Roman"/>
                <a:ea typeface="Times New Roman"/>
              </a:rPr>
              <a:t>- выработка у обучающихся практических умений проведения наблюдений в природе, сбора и обработки полевого материала;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подготовка </a:t>
            </a:r>
            <a:r>
              <a:rPr lang="ru-RU" sz="9600" dirty="0">
                <a:solidFill>
                  <a:schemeClr val="tx1"/>
                </a:solidFill>
                <a:latin typeface="Times New Roman"/>
                <a:ea typeface="Times New Roman"/>
              </a:rPr>
              <a:t>обучающихся  к организации и проведению экскурсий в природу;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формирование </a:t>
            </a:r>
            <a:r>
              <a:rPr lang="ru-RU" sz="9600" dirty="0">
                <a:solidFill>
                  <a:schemeClr val="tx1"/>
                </a:solidFill>
                <a:latin typeface="Times New Roman"/>
                <a:ea typeface="Times New Roman"/>
              </a:rPr>
              <a:t>навыков руководства натуралистической работой детей дошкольного возраста;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9600" dirty="0">
                <a:solidFill>
                  <a:schemeClr val="tx1"/>
                </a:solidFill>
                <a:latin typeface="Times New Roman"/>
                <a:ea typeface="Times New Roman"/>
              </a:rPr>
              <a:t>- воспитание у обучающихся бережного отношения к природе родного края, его экологии;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9600" dirty="0">
                <a:solidFill>
                  <a:schemeClr val="tx1"/>
                </a:solidFill>
                <a:latin typeface="Times New Roman"/>
                <a:ea typeface="Times New Roman"/>
              </a:rPr>
              <a:t>- ознакомление с приемами природоохранной деятельности.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800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ru-RU" sz="3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043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6600" b="1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Задачи практики</a:t>
            </a:r>
            <a:r>
              <a:rPr lang="ru-RU" sz="6600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: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36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О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бучающиеся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в ходе освоения программы учебной  практики «Полевая практика» 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Calibri"/>
              </a:rPr>
              <a:t>приобретают </a:t>
            </a: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Calibri"/>
              </a:rPr>
              <a:t>первичный  практиче­ский 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Calibri"/>
              </a:rPr>
              <a:t>опыт</a:t>
            </a: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Calibri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определения целей и задач обучения, воспитания и развития личности дошкольника при составлении конспектов  экскурсий, наблюдений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организации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и проведения наблюдений за явлениями живой и неживой природы, общественными явлениями, транспортом и т.п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.;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организации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и проведения экскурсий для ознакомления детей с окружающим миром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обсуждения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отдельных  экскурсий, наблюдений в диалоге с сокурсниками, руководителем педагогической практики, разработки предложений по их коррекции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-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осуществления самоанализа различных видов занятий (экскурсий, наблюдений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);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-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оформления документации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0811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Times New Roman"/>
                <a:ea typeface="Calibri"/>
              </a:rPr>
              <a:t>Требования к </a:t>
            </a:r>
            <a:r>
              <a:rPr lang="ru-RU" sz="4000" b="1" dirty="0" smtClean="0">
                <a:solidFill>
                  <a:schemeClr val="tx1"/>
                </a:solidFill>
                <a:latin typeface="Times New Roman"/>
                <a:ea typeface="Calibri"/>
              </a:rPr>
              <a:t>результатам</a:t>
            </a:r>
            <a:br>
              <a:rPr lang="ru-RU" sz="4000" b="1" dirty="0" smtClean="0">
                <a:solidFill>
                  <a:schemeClr val="tx1"/>
                </a:solidFill>
                <a:latin typeface="Times New Roman"/>
                <a:ea typeface="Calibri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/>
                <a:ea typeface="Calibri"/>
              </a:rPr>
              <a:t> освоения практики</a:t>
            </a: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9867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75252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определять цели обучения, воспитания и развития личности дошкольника в зависимости от формы организации обучения, вида занятия и с учетом особенностей возраста;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- использовать разнообразные методы, формы и средства организации деятельности детей на </a:t>
            </a: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занятиях, экскурсиях;</a:t>
            </a:r>
            <a:endParaRPr lang="ru-RU" sz="20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- анализировать занятия, наблюдения, экскурсии; 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-осуществлять самоанализ, самоконтроль при проведении занятий, наблюдений и экскурсий;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- использовать технические средства обучения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в образовательном процессе.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79208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+mn-cs"/>
              </a:rPr>
              <a:t>В ходе освоения программы учебной </a:t>
            </a: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+mn-cs"/>
              </a:rPr>
              <a:t>практики обучающиеся овладевают умениями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+mn-cs"/>
              </a:rPr>
              <a:t>: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3129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08920"/>
            <a:ext cx="8568951" cy="3777283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Сроки проведения полевой практики определяются рабочим учебным планом по  специальности  СПО  44.02.01.  Дошкольное образование  и  графиком учебного процесса. Практика проводится на 2 курсе, в 3 и 4 семестре,  рассредоточенная в период с сентября  по май и концентрированная в течение одной недели 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июня.</a:t>
            </a:r>
            <a:endParaRPr lang="ru-RU" sz="28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12968" cy="1252728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4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</a:rPr>
              <a:t>Сроки проведения практики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3228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8568952" cy="4248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Рекомендуемое количество часов на освоение  программы учебной практики «Полевая практика»: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- 72 часа, в том числе: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 03.03. – 72 часа</a:t>
            </a:r>
          </a:p>
        </p:txBody>
      </p:sp>
    </p:spTree>
    <p:extLst>
      <p:ext uri="{BB962C8B-B14F-4D97-AF65-F5344CB8AC3E}">
        <p14:creationId xmlns:p14="http://schemas.microsoft.com/office/powerpoint/2010/main" val="331937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290</TotalTime>
  <Words>649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ГАПОУ  Новосибирской области  «Болотнинский педагогический колледж» </vt:lpstr>
      <vt:lpstr> Область применения программы </vt:lpstr>
      <vt:lpstr>Презентация PowerPoint</vt:lpstr>
      <vt:lpstr>Цель практики:</vt:lpstr>
      <vt:lpstr>Задачи практики: </vt:lpstr>
      <vt:lpstr> Требования к результатам  освоения практики </vt:lpstr>
      <vt:lpstr>В ходе освоения программы учебной практики обучающиеся овладевают умениями: </vt:lpstr>
      <vt:lpstr>  Сроки проведения практики</vt:lpstr>
      <vt:lpstr>Презентация PowerPoint</vt:lpstr>
      <vt:lpstr>База учебной практики </vt:lpstr>
      <vt:lpstr>Содержание обучения   по учебной практике </vt:lpstr>
      <vt:lpstr>Презентация PowerPoint</vt:lpstr>
      <vt:lpstr>Формы контроля и оценки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ГАПОУ  Новосибирской области «Болотнинский       педагогический колледж» </dc:title>
  <dc:creator>ЕЛЕНА</dc:creator>
  <cp:lastModifiedBy>ЕЛЕНА</cp:lastModifiedBy>
  <cp:revision>23</cp:revision>
  <dcterms:created xsi:type="dcterms:W3CDTF">2017-06-04T07:17:26Z</dcterms:created>
  <dcterms:modified xsi:type="dcterms:W3CDTF">2017-06-07T14:58:10Z</dcterms:modified>
</cp:coreProperties>
</file>